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06" r:id="rId2"/>
    <p:sldId id="310" r:id="rId3"/>
    <p:sldId id="309" r:id="rId4"/>
    <p:sldId id="257" r:id="rId5"/>
    <p:sldId id="336" r:id="rId6"/>
    <p:sldId id="338" r:id="rId7"/>
    <p:sldId id="311" r:id="rId8"/>
    <p:sldId id="313" r:id="rId9"/>
    <p:sldId id="314" r:id="rId10"/>
    <p:sldId id="315" r:id="rId11"/>
    <p:sldId id="316" r:id="rId12"/>
    <p:sldId id="318" r:id="rId13"/>
    <p:sldId id="321" r:id="rId14"/>
    <p:sldId id="322" r:id="rId15"/>
    <p:sldId id="326" r:id="rId16"/>
    <p:sldId id="335" r:id="rId17"/>
    <p:sldId id="328" r:id="rId18"/>
    <p:sldId id="334" r:id="rId19"/>
    <p:sldId id="330" r:id="rId20"/>
    <p:sldId id="333" r:id="rId21"/>
    <p:sldId id="339" r:id="rId22"/>
    <p:sldId id="264" r:id="rId23"/>
  </p:sldIdLst>
  <p:sldSz cx="12192000" cy="6858000"/>
  <p:notesSz cx="6858000" cy="9144000"/>
  <p:embeddedFontLst>
    <p:embeddedFont>
      <p:font typeface="맑은 고딕" pitchFamily="50" charset="-127"/>
      <p:regular r:id="rId24"/>
      <p:bold r:id="rId25"/>
    </p:embeddedFont>
    <p:embeddedFont>
      <p:font typeface="KoPubWorld돋움체_Pro Medium" pitchFamily="50" charset="-127"/>
      <p:regular r:id="rId26"/>
    </p:embeddedFont>
    <p:embeddedFont>
      <p:font typeface="KoPubWorld돋움체_Pro Bold" pitchFamily="50" charset="-127"/>
      <p:bold r:id="rId27"/>
    </p:embeddedFont>
    <p:embeddedFont>
      <p:font typeface="KoPubWorld돋움체_Pro Light" pitchFamily="50" charset="-127"/>
      <p:regular r:id="rId28"/>
    </p:embeddedFont>
    <p:embeddedFont>
      <p:font typeface="Franklin Gothic Demi" pitchFamily="34" charset="0"/>
      <p:regular r:id="rId29"/>
      <p:italic r:id="rId30"/>
    </p:embeddedFont>
    <p:embeddedFont>
      <p:font typeface="Pretendard Medium" pitchFamily="2" charset="-127"/>
      <p:regular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6" orient="horz" pos="2160" userDrawn="1">
          <p15:clr>
            <a:srgbClr val="A4A3A4"/>
          </p15:clr>
        </p15:guide>
        <p15:guide id="7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정지나" initials="정지나" lastIdx="1" clrIdx="0">
    <p:extLst>
      <p:ext uri="{19B8F6BF-5375-455C-9EA6-DF929625EA0E}">
        <p15:presenceInfo xmlns:p15="http://schemas.microsoft.com/office/powerpoint/2012/main" xmlns="" userId="정지나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323232"/>
    <a:srgbClr val="212121"/>
    <a:srgbClr val="292929"/>
    <a:srgbClr val="5E5E5E"/>
    <a:srgbClr val="323139"/>
    <a:srgbClr val="F20916"/>
    <a:srgbClr val="E63C32"/>
    <a:srgbClr val="D9D9D9"/>
    <a:srgbClr val="252525"/>
    <a:srgbClr val="F2F2F2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473" autoAdjust="0"/>
    <p:restoredTop sz="94660"/>
  </p:normalViewPr>
  <p:slideViewPr>
    <p:cSldViewPr snapToGrid="0">
      <p:cViewPr varScale="1">
        <p:scale>
          <a:sx n="85" d="100"/>
          <a:sy n="85" d="100"/>
        </p:scale>
        <p:origin x="-523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12900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638913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147655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527869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27275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09587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16091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48343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593234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12411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0969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E99B11-157E-4CAD-9BD3-5F1D624D13FF}" type="datetimeFigureOut">
              <a:rPr lang="ko-KR" altLang="en-US" smtClean="0"/>
              <a:pPr/>
              <a:t>2022-05-26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EA2B7-6A39-49F7-90DF-D3FDDBE4420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모서리가 둥근 직사각형 6"/>
          <p:cNvSpPr/>
          <p:nvPr userDrawn="1"/>
        </p:nvSpPr>
        <p:spPr>
          <a:xfrm>
            <a:off x="2209800" y="66674"/>
            <a:ext cx="9915525" cy="6724651"/>
          </a:xfrm>
          <a:prstGeom prst="roundRect">
            <a:avLst>
              <a:gd name="adj" fmla="val 22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16897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audio" Target="file:///E:\=====&#51088;&#48148;&#48120;&#45768;&#54532;&#47196;&#51229;&#53944;\newppt\f674c7deb01b7b02045328a85d03783b.wav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jpeg"/><Relationship Id="rId7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A38BA086-51E8-4FE6-A2E4-9F090AA278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4381F7BA-F038-4980-9BDD-366BB60E53F7}"/>
              </a:ext>
            </a:extLst>
          </p:cNvPr>
          <p:cNvSpPr/>
          <p:nvPr/>
        </p:nvSpPr>
        <p:spPr>
          <a:xfrm>
            <a:off x="4333460" y="1249018"/>
            <a:ext cx="1003471" cy="435996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6233C10D-4DE7-4584-A6F5-8B2F49549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336931" y="1240417"/>
            <a:ext cx="2702169" cy="4373489"/>
          </a:xfrm>
          <a:prstGeom prst="rect">
            <a:avLst/>
          </a:prstGeom>
        </p:spPr>
      </p:pic>
      <p:pic>
        <p:nvPicPr>
          <p:cNvPr id="8" name="f674c7deb01b7b02045328a85d03783b.wav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4"/>
          <a:stretch>
            <a:fillRect/>
          </a:stretch>
        </p:blipFill>
        <p:spPr>
          <a:xfrm>
            <a:off x="12488863" y="3702417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45797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4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0" y="3558539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xmlns="" id="{809974B8-8C6B-4D3D-B470-9BE0A632AC8E}"/>
              </a:ext>
            </a:extLst>
          </p:cNvPr>
          <p:cNvSpPr txBox="1"/>
          <p:nvPr/>
        </p:nvSpPr>
        <p:spPr>
          <a:xfrm>
            <a:off x="1035741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조원소개 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454FA9FE-1CE9-4B35-8AF0-80136FEFB164}"/>
              </a:ext>
            </a:extLst>
          </p:cNvPr>
          <p:cNvSpPr txBox="1"/>
          <p:nvPr/>
        </p:nvSpPr>
        <p:spPr>
          <a:xfrm>
            <a:off x="3108070" y="-419737"/>
            <a:ext cx="11802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개발환경 및 일정</a:t>
            </a:r>
            <a:endParaRPr lang="x-none" sz="11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xmlns="" id="{90F37A29-C1EB-481D-8300-CF33727929B7}"/>
              </a:ext>
            </a:extLst>
          </p:cNvPr>
          <p:cNvSpPr txBox="1"/>
          <p:nvPr/>
        </p:nvSpPr>
        <p:spPr>
          <a:xfrm>
            <a:off x="4359261" y="-419737"/>
            <a:ext cx="9142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시스템개요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F19BC314-B4AB-4271-A35C-57056F98668D}"/>
              </a:ext>
            </a:extLst>
          </p:cNvPr>
          <p:cNvSpPr txBox="1"/>
          <p:nvPr/>
        </p:nvSpPr>
        <p:spPr>
          <a:xfrm>
            <a:off x="5344412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시연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64035EFF-F03B-4F56-9826-A78942410C50}"/>
              </a:ext>
            </a:extLst>
          </p:cNvPr>
          <p:cNvSpPr txBox="1"/>
          <p:nvPr/>
        </p:nvSpPr>
        <p:spPr>
          <a:xfrm>
            <a:off x="1889733" y="-414052"/>
            <a:ext cx="11474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프로젝트 소개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108D1010-9D58-4830-8A54-7747F9A95026}"/>
              </a:ext>
            </a:extLst>
          </p:cNvPr>
          <p:cNvSpPr txBox="1"/>
          <p:nvPr/>
        </p:nvSpPr>
        <p:spPr>
          <a:xfrm>
            <a:off x="2751023" y="701823"/>
            <a:ext cx="28055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시스템 프로세스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시스템개요</a:t>
            </a:r>
            <a:endParaRPr lang="en-US" altLang="ko-KR" sz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graphicFrame>
        <p:nvGraphicFramePr>
          <p:cNvPr id="194" name="표 193">
            <a:extLst>
              <a:ext uri="{FF2B5EF4-FFF2-40B4-BE49-F238E27FC236}">
                <a16:creationId xmlns:a16="http://schemas.microsoft.com/office/drawing/2014/main" xmlns="" id="{456AAB50-8D0F-49CE-88B2-ED2D6DA7CBA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907156" y="2243138"/>
          <a:ext cx="8128000" cy="24288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4577">
                  <a:extLst>
                    <a:ext uri="{9D8B030D-6E8A-4147-A177-3AD203B41FA5}">
                      <a16:colId xmlns:a16="http://schemas.microsoft.com/office/drawing/2014/main" xmlns="" val="5775275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xmlns="" val="136093511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xmlns="" val="3849474746"/>
                    </a:ext>
                  </a:extLst>
                </a:gridCol>
                <a:gridCol w="1571625">
                  <a:extLst>
                    <a:ext uri="{9D8B030D-6E8A-4147-A177-3AD203B41FA5}">
                      <a16:colId xmlns:a16="http://schemas.microsoft.com/office/drawing/2014/main" xmlns="" val="2042384477"/>
                    </a:ext>
                  </a:extLst>
                </a:gridCol>
                <a:gridCol w="1117598">
                  <a:extLst>
                    <a:ext uri="{9D8B030D-6E8A-4147-A177-3AD203B41FA5}">
                      <a16:colId xmlns:a16="http://schemas.microsoft.com/office/drawing/2014/main" xmlns="" val="3117458997"/>
                    </a:ext>
                  </a:extLst>
                </a:gridCol>
              </a:tblGrid>
              <a:tr h="4199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표에 들어갈 키워드  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리우의</a:t>
                      </a:r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무료 </a:t>
                      </a:r>
                      <a:r>
                        <a:rPr lang="ko-KR" altLang="en-US" sz="1200" dirty="0" err="1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피피티</a:t>
                      </a:r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 템플릿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키워드를 적자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65628605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  <a:endParaRPr lang="en-US" altLang="ko-KR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85025795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79426282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1716331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3336526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BEFFF053-DB84-4001-864B-467A2BB1E3E9}"/>
              </a:ext>
            </a:extLst>
          </p:cNvPr>
          <p:cNvGrpSpPr/>
          <p:nvPr/>
        </p:nvGrpSpPr>
        <p:grpSpPr>
          <a:xfrm>
            <a:off x="2993526" y="1856742"/>
            <a:ext cx="1344951" cy="1344950"/>
            <a:chOff x="3108069" y="1933656"/>
            <a:chExt cx="1344951" cy="1344950"/>
          </a:xfrm>
        </p:grpSpPr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xmlns="" id="{7644499D-DAD9-426A-9EC3-EF3F5384E9EE}"/>
                </a:ext>
              </a:extLst>
            </p:cNvPr>
            <p:cNvGrpSpPr/>
            <p:nvPr/>
          </p:nvGrpSpPr>
          <p:grpSpPr>
            <a:xfrm>
              <a:off x="3108069" y="1933656"/>
              <a:ext cx="1344951" cy="1344950"/>
              <a:chOff x="7392445" y="4404830"/>
              <a:chExt cx="1390650" cy="1390650"/>
            </a:xfrm>
          </p:grpSpPr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xmlns="" id="{0E2141C1-BF3D-4F10-AD4C-34C52828FC72}"/>
                  </a:ext>
                </a:extLst>
              </p:cNvPr>
              <p:cNvSpPr/>
              <p:nvPr/>
            </p:nvSpPr>
            <p:spPr>
              <a:xfrm>
                <a:off x="7392445" y="4404830"/>
                <a:ext cx="1390650" cy="1390650"/>
              </a:xfrm>
              <a:prstGeom prst="ellipse">
                <a:avLst/>
              </a:prstGeom>
              <a:solidFill>
                <a:srgbClr val="E63C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endParaRPr>
              </a:p>
            </p:txBody>
          </p:sp>
          <p:sp>
            <p:nvSpPr>
              <p:cNvPr id="40" name="AutoShape 17">
                <a:extLst>
                  <a:ext uri="{FF2B5EF4-FFF2-40B4-BE49-F238E27FC236}">
                    <a16:creationId xmlns:a16="http://schemas.microsoft.com/office/drawing/2014/main" xmlns="" id="{6D5BC37A-591C-4AE3-A00B-0E94978CF3E9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7785819" y="4836630"/>
                <a:ext cx="603250" cy="5270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B27193A9-D875-4AA5-BD71-D0B0F12ADB9F}"/>
                </a:ext>
              </a:extLst>
            </p:cNvPr>
            <p:cNvSpPr txBox="1"/>
            <p:nvPr/>
          </p:nvSpPr>
          <p:spPr>
            <a:xfrm>
              <a:off x="3265447" y="2351266"/>
              <a:ext cx="108234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600" dirty="0" err="1">
                  <a:solidFill>
                    <a:schemeClr val="bg1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다섯플릭스</a:t>
              </a:r>
              <a:endParaRPr lang="ko-KR" altLang="en-US" sz="1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실행</a:t>
              </a:r>
              <a:endParaRPr lang="ko-KR" altLang="en-US" sz="14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  <p:sp>
        <p:nvSpPr>
          <p:cNvPr id="7" name="순서도: 판단 6">
            <a:extLst>
              <a:ext uri="{FF2B5EF4-FFF2-40B4-BE49-F238E27FC236}">
                <a16:creationId xmlns:a16="http://schemas.microsoft.com/office/drawing/2014/main" xmlns="" id="{4FDB3E87-C017-4A21-816A-97AB976BAD5F}"/>
              </a:ext>
            </a:extLst>
          </p:cNvPr>
          <p:cNvSpPr/>
          <p:nvPr/>
        </p:nvSpPr>
        <p:spPr>
          <a:xfrm>
            <a:off x="7087039" y="1966287"/>
            <a:ext cx="1960354" cy="1125860"/>
          </a:xfrm>
          <a:prstGeom prst="flowChartDecision">
            <a:avLst/>
          </a:prstGeom>
          <a:solidFill>
            <a:srgbClr val="25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회원여부</a:t>
            </a:r>
            <a:endParaRPr lang="en-US" altLang="ko-KR" sz="13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3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Y/N</a:t>
            </a:r>
            <a:endParaRPr lang="ko-KR" altLang="en-US" sz="13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1A31E071-A728-4D24-83A0-8B5C3A2E94AE}"/>
              </a:ext>
            </a:extLst>
          </p:cNvPr>
          <p:cNvSpPr/>
          <p:nvPr/>
        </p:nvSpPr>
        <p:spPr>
          <a:xfrm>
            <a:off x="9741505" y="2255373"/>
            <a:ext cx="1343025" cy="547688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등록 성공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xmlns="" id="{058CF2EF-4677-4111-94FB-AC5CFC3A4D34}"/>
              </a:ext>
            </a:extLst>
          </p:cNvPr>
          <p:cNvSpPr/>
          <p:nvPr/>
        </p:nvSpPr>
        <p:spPr>
          <a:xfrm>
            <a:off x="9741505" y="2942855"/>
            <a:ext cx="1343025" cy="547688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등록실패</a:t>
            </a:r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xmlns="" id="{9129F727-F60E-4035-B580-849254684A73}"/>
              </a:ext>
            </a:extLst>
          </p:cNvPr>
          <p:cNvSpPr/>
          <p:nvPr/>
        </p:nvSpPr>
        <p:spPr>
          <a:xfrm>
            <a:off x="4941518" y="2255373"/>
            <a:ext cx="1653091" cy="547688"/>
          </a:xfrm>
          <a:prstGeom prst="flowChartTerminator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회원등록</a:t>
            </a:r>
          </a:p>
        </p:txBody>
      </p:sp>
      <p:sp>
        <p:nvSpPr>
          <p:cNvPr id="49" name="순서도: 판단 48">
            <a:extLst>
              <a:ext uri="{FF2B5EF4-FFF2-40B4-BE49-F238E27FC236}">
                <a16:creationId xmlns:a16="http://schemas.microsoft.com/office/drawing/2014/main" xmlns="" id="{EA206BC1-32A1-486A-ACB0-3E9F65E7EA08}"/>
              </a:ext>
            </a:extLst>
          </p:cNvPr>
          <p:cNvSpPr/>
          <p:nvPr/>
        </p:nvSpPr>
        <p:spPr>
          <a:xfrm>
            <a:off x="4755773" y="3921654"/>
            <a:ext cx="1960354" cy="1125860"/>
          </a:xfrm>
          <a:prstGeom prst="flowChartDecision">
            <a:avLst/>
          </a:prstGeom>
          <a:solidFill>
            <a:srgbClr val="25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로그인</a:t>
            </a:r>
            <a:endParaRPr lang="en-US" altLang="ko-KR" sz="13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3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Y/N</a:t>
            </a:r>
            <a:endParaRPr lang="ko-KR" altLang="en-US" sz="13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xmlns="" id="{2C2EE686-BEE9-48DB-8210-B034DE7B7868}"/>
              </a:ext>
            </a:extLst>
          </p:cNvPr>
          <p:cNvSpPr/>
          <p:nvPr/>
        </p:nvSpPr>
        <p:spPr>
          <a:xfrm>
            <a:off x="7395704" y="4210740"/>
            <a:ext cx="1343025" cy="547688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로그인 실패</a:t>
            </a: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xmlns="" id="{8EBAACA8-6471-4271-8535-B4C2B621CF23}"/>
              </a:ext>
            </a:extLst>
          </p:cNvPr>
          <p:cNvSpPr/>
          <p:nvPr/>
        </p:nvSpPr>
        <p:spPr>
          <a:xfrm>
            <a:off x="5064437" y="5545588"/>
            <a:ext cx="1343025" cy="547688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로그인 성공</a:t>
            </a:r>
          </a:p>
        </p:txBody>
      </p:sp>
      <p:sp>
        <p:nvSpPr>
          <p:cNvPr id="52" name="순서도: 판단 51">
            <a:extLst>
              <a:ext uri="{FF2B5EF4-FFF2-40B4-BE49-F238E27FC236}">
                <a16:creationId xmlns:a16="http://schemas.microsoft.com/office/drawing/2014/main" xmlns="" id="{CA017396-11CD-4132-9A71-CC872DB9EB20}"/>
              </a:ext>
            </a:extLst>
          </p:cNvPr>
          <p:cNvSpPr/>
          <p:nvPr/>
        </p:nvSpPr>
        <p:spPr>
          <a:xfrm>
            <a:off x="7087039" y="5256502"/>
            <a:ext cx="1960354" cy="1125860"/>
          </a:xfrm>
          <a:prstGeom prst="flowChartDecision">
            <a:avLst/>
          </a:prstGeom>
          <a:solidFill>
            <a:srgbClr val="25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관리자</a:t>
            </a:r>
            <a:endParaRPr lang="en-US" altLang="ko-KR" sz="13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3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Y/N</a:t>
            </a:r>
            <a:endParaRPr lang="ko-KR" altLang="en-US" sz="13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xmlns="" id="{882E6637-4F33-4E0D-84B1-18BBC0494E3A}"/>
              </a:ext>
            </a:extLst>
          </p:cNvPr>
          <p:cNvSpPr/>
          <p:nvPr/>
        </p:nvSpPr>
        <p:spPr>
          <a:xfrm>
            <a:off x="9741505" y="5545588"/>
            <a:ext cx="1343025" cy="547688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관리자 화면</a:t>
            </a: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xmlns="" id="{3E695AE3-27F2-447F-A697-722A067276F2}"/>
              </a:ext>
            </a:extLst>
          </p:cNvPr>
          <p:cNvCxnSpPr>
            <a:stCxn id="39" idx="6"/>
            <a:endCxn id="9" idx="1"/>
          </p:cNvCxnSpPr>
          <p:nvPr/>
        </p:nvCxnSpPr>
        <p:spPr>
          <a:xfrm>
            <a:off x="4338477" y="2529217"/>
            <a:ext cx="603041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xmlns="" id="{FA10270C-940D-49F3-9182-F1C5092256DA}"/>
              </a:ext>
            </a:extLst>
          </p:cNvPr>
          <p:cNvCxnSpPr>
            <a:stCxn id="9" idx="3"/>
            <a:endCxn id="7" idx="1"/>
          </p:cNvCxnSpPr>
          <p:nvPr/>
        </p:nvCxnSpPr>
        <p:spPr>
          <a:xfrm>
            <a:off x="6594609" y="2529217"/>
            <a:ext cx="49243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xmlns="" id="{512A43F5-DD11-40AD-AD1B-F20B15894D86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9047393" y="2529217"/>
            <a:ext cx="694112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xmlns="" id="{58A764E4-23DA-4989-86BF-BEDD4AB5DC21}"/>
              </a:ext>
            </a:extLst>
          </p:cNvPr>
          <p:cNvCxnSpPr>
            <a:stCxn id="7" idx="2"/>
            <a:endCxn id="46" idx="1"/>
          </p:cNvCxnSpPr>
          <p:nvPr/>
        </p:nvCxnSpPr>
        <p:spPr>
          <a:xfrm rot="16200000" flipH="1">
            <a:off x="8842084" y="2317278"/>
            <a:ext cx="124552" cy="1674289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연결선: 꺾임 63">
            <a:extLst>
              <a:ext uri="{FF2B5EF4-FFF2-40B4-BE49-F238E27FC236}">
                <a16:creationId xmlns:a16="http://schemas.microsoft.com/office/drawing/2014/main" xmlns="" id="{D0CD6B5E-CC35-40E8-8BB8-320F86435FB4}"/>
              </a:ext>
            </a:extLst>
          </p:cNvPr>
          <p:cNvCxnSpPr>
            <a:cxnSpLocks/>
          </p:cNvCxnSpPr>
          <p:nvPr/>
        </p:nvCxnSpPr>
        <p:spPr>
          <a:xfrm flipH="1" flipV="1">
            <a:off x="5768064" y="2255373"/>
            <a:ext cx="5316466" cy="961326"/>
          </a:xfrm>
          <a:prstGeom prst="bentConnector4">
            <a:avLst>
              <a:gd name="adj1" fmla="val -4300"/>
              <a:gd name="adj2" fmla="val 153116"/>
            </a:avLst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xmlns="" id="{756D2104-600A-489A-B8E8-56B04B4B7FF1}"/>
              </a:ext>
            </a:extLst>
          </p:cNvPr>
          <p:cNvCxnSpPr>
            <a:cxnSpLocks/>
            <a:stCxn id="39" idx="4"/>
            <a:endCxn id="49" idx="1"/>
          </p:cNvCxnSpPr>
          <p:nvPr/>
        </p:nvCxnSpPr>
        <p:spPr>
          <a:xfrm rot="16200000" flipH="1">
            <a:off x="3569441" y="3298252"/>
            <a:ext cx="1282892" cy="1089771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xmlns="" id="{0988D11F-F4BE-45EE-8A76-BDC0D1A71F9F}"/>
              </a:ext>
            </a:extLst>
          </p:cNvPr>
          <p:cNvCxnSpPr>
            <a:stCxn id="49" idx="3"/>
            <a:endCxn id="50" idx="1"/>
          </p:cNvCxnSpPr>
          <p:nvPr/>
        </p:nvCxnSpPr>
        <p:spPr>
          <a:xfrm>
            <a:off x="6716127" y="4484584"/>
            <a:ext cx="679577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xmlns="" id="{FE6E44FB-C6F8-4550-A7B3-75BA3F09207D}"/>
              </a:ext>
            </a:extLst>
          </p:cNvPr>
          <p:cNvCxnSpPr>
            <a:stCxn id="50" idx="0"/>
            <a:endCxn id="49" idx="0"/>
          </p:cNvCxnSpPr>
          <p:nvPr/>
        </p:nvCxnSpPr>
        <p:spPr>
          <a:xfrm rot="16200000" flipV="1">
            <a:off x="6757041" y="2900563"/>
            <a:ext cx="289086" cy="2331267"/>
          </a:xfrm>
          <a:prstGeom prst="bentConnector3">
            <a:avLst>
              <a:gd name="adj1" fmla="val 179077"/>
            </a:avLst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xmlns="" id="{F594BAE2-7A38-4BB3-ABC9-7E4F2AC66E34}"/>
              </a:ext>
            </a:extLst>
          </p:cNvPr>
          <p:cNvCxnSpPr>
            <a:stCxn id="49" idx="2"/>
            <a:endCxn id="51" idx="0"/>
          </p:cNvCxnSpPr>
          <p:nvPr/>
        </p:nvCxnSpPr>
        <p:spPr>
          <a:xfrm>
            <a:off x="5735950" y="5047514"/>
            <a:ext cx="0" cy="49807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xmlns="" id="{D9C8AC4B-D161-409D-8718-031339D3E005}"/>
              </a:ext>
            </a:extLst>
          </p:cNvPr>
          <p:cNvCxnSpPr>
            <a:stCxn id="51" idx="3"/>
            <a:endCxn id="52" idx="1"/>
          </p:cNvCxnSpPr>
          <p:nvPr/>
        </p:nvCxnSpPr>
        <p:spPr>
          <a:xfrm>
            <a:off x="6407462" y="5819432"/>
            <a:ext cx="679577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화살표 연결선 84">
            <a:extLst>
              <a:ext uri="{FF2B5EF4-FFF2-40B4-BE49-F238E27FC236}">
                <a16:creationId xmlns:a16="http://schemas.microsoft.com/office/drawing/2014/main" xmlns="" id="{FD3F205F-FF2C-4FCA-87E6-778DC2C9C1D3}"/>
              </a:ext>
            </a:extLst>
          </p:cNvPr>
          <p:cNvCxnSpPr>
            <a:stCxn id="52" idx="3"/>
            <a:endCxn id="53" idx="1"/>
          </p:cNvCxnSpPr>
          <p:nvPr/>
        </p:nvCxnSpPr>
        <p:spPr>
          <a:xfrm>
            <a:off x="9047393" y="5819432"/>
            <a:ext cx="694112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xmlns="" id="{1CE24A96-FD11-463F-B1F2-B44BFCF75E8D}"/>
              </a:ext>
            </a:extLst>
          </p:cNvPr>
          <p:cNvCxnSpPr>
            <a:cxnSpLocks/>
            <a:stCxn id="52" idx="2"/>
          </p:cNvCxnSpPr>
          <p:nvPr/>
        </p:nvCxnSpPr>
        <p:spPr>
          <a:xfrm flipH="1">
            <a:off x="8067215" y="6382362"/>
            <a:ext cx="1" cy="23208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xmlns="" id="{45A73566-7E97-4523-B8BD-915ED4C4FF83}"/>
              </a:ext>
            </a:extLst>
          </p:cNvPr>
          <p:cNvSpPr txBox="1"/>
          <p:nvPr/>
        </p:nvSpPr>
        <p:spPr>
          <a:xfrm>
            <a:off x="9222313" y="2216489"/>
            <a:ext cx="2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Y</a:t>
            </a:r>
            <a:endParaRPr lang="ko-KR" altLang="en-US" sz="1200" dirty="0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xmlns="" id="{EFB9D0C5-FE1E-4682-8947-718321EE136D}"/>
              </a:ext>
            </a:extLst>
          </p:cNvPr>
          <p:cNvSpPr txBox="1"/>
          <p:nvPr/>
        </p:nvSpPr>
        <p:spPr>
          <a:xfrm>
            <a:off x="9212695" y="2974881"/>
            <a:ext cx="295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N</a:t>
            </a:r>
            <a:endParaRPr lang="ko-KR" altLang="en-US" sz="1200" dirty="0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xmlns="" id="{4C60D708-D553-4E1E-884B-9F721616F876}"/>
              </a:ext>
            </a:extLst>
          </p:cNvPr>
          <p:cNvSpPr txBox="1"/>
          <p:nvPr/>
        </p:nvSpPr>
        <p:spPr>
          <a:xfrm>
            <a:off x="5409764" y="5142662"/>
            <a:ext cx="2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Y</a:t>
            </a:r>
            <a:endParaRPr lang="ko-KR" altLang="en-US" sz="1200" dirty="0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xmlns="" id="{4366B085-D6E6-409E-8A7F-501AB5627DAE}"/>
              </a:ext>
            </a:extLst>
          </p:cNvPr>
          <p:cNvSpPr txBox="1"/>
          <p:nvPr/>
        </p:nvSpPr>
        <p:spPr>
          <a:xfrm>
            <a:off x="6885811" y="4203210"/>
            <a:ext cx="295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N</a:t>
            </a:r>
            <a:endParaRPr lang="ko-KR" altLang="en-US" sz="1200" dirty="0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xmlns="" id="{8BF66FCD-19FE-4733-A461-E321A600F045}"/>
              </a:ext>
            </a:extLst>
          </p:cNvPr>
          <p:cNvSpPr txBox="1"/>
          <p:nvPr/>
        </p:nvSpPr>
        <p:spPr>
          <a:xfrm>
            <a:off x="8244398" y="6268250"/>
            <a:ext cx="295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N</a:t>
            </a:r>
            <a:endParaRPr lang="ko-KR" altLang="en-US" sz="1200" dirty="0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xmlns="" id="{87A8669C-D3EE-4151-A090-89CB3235F9EF}"/>
              </a:ext>
            </a:extLst>
          </p:cNvPr>
          <p:cNvSpPr txBox="1"/>
          <p:nvPr/>
        </p:nvSpPr>
        <p:spPr>
          <a:xfrm>
            <a:off x="9247614" y="5517649"/>
            <a:ext cx="2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Y</a:t>
            </a:r>
            <a:endParaRPr lang="ko-KR" altLang="en-US" sz="1200" dirty="0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xmlns="" id="{2E9EE0E3-DA6D-4A99-A543-A8B30DC93C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DCAC325F-1D88-44CB-AF8B-C5129685508B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26425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xmlns="" id="{387CBBAE-4796-4D04-A945-8D41D42B24F6}"/>
              </a:ext>
            </a:extLst>
          </p:cNvPr>
          <p:cNvSpPr/>
          <p:nvPr/>
        </p:nvSpPr>
        <p:spPr>
          <a:xfrm>
            <a:off x="7112981" y="2622488"/>
            <a:ext cx="4493164" cy="54768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4" name="자유형 3"/>
          <p:cNvSpPr/>
          <p:nvPr/>
        </p:nvSpPr>
        <p:spPr>
          <a:xfrm>
            <a:off x="0" y="3558539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xmlns="" id="{809974B8-8C6B-4D3D-B470-9BE0A632AC8E}"/>
              </a:ext>
            </a:extLst>
          </p:cNvPr>
          <p:cNvSpPr txBox="1"/>
          <p:nvPr/>
        </p:nvSpPr>
        <p:spPr>
          <a:xfrm>
            <a:off x="1035741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조원소개 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454FA9FE-1CE9-4B35-8AF0-80136FEFB164}"/>
              </a:ext>
            </a:extLst>
          </p:cNvPr>
          <p:cNvSpPr txBox="1"/>
          <p:nvPr/>
        </p:nvSpPr>
        <p:spPr>
          <a:xfrm>
            <a:off x="3108070" y="-419737"/>
            <a:ext cx="11802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개발환경 및 일정</a:t>
            </a:r>
            <a:endParaRPr lang="x-none" sz="11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xmlns="" id="{90F37A29-C1EB-481D-8300-CF33727929B7}"/>
              </a:ext>
            </a:extLst>
          </p:cNvPr>
          <p:cNvSpPr txBox="1"/>
          <p:nvPr/>
        </p:nvSpPr>
        <p:spPr>
          <a:xfrm>
            <a:off x="4359261" y="-419737"/>
            <a:ext cx="9142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시스템개요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F19BC314-B4AB-4271-A35C-57056F98668D}"/>
              </a:ext>
            </a:extLst>
          </p:cNvPr>
          <p:cNvSpPr txBox="1"/>
          <p:nvPr/>
        </p:nvSpPr>
        <p:spPr>
          <a:xfrm>
            <a:off x="5344412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시연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64035EFF-F03B-4F56-9826-A78942410C50}"/>
              </a:ext>
            </a:extLst>
          </p:cNvPr>
          <p:cNvSpPr txBox="1"/>
          <p:nvPr/>
        </p:nvSpPr>
        <p:spPr>
          <a:xfrm>
            <a:off x="1889733" y="-414052"/>
            <a:ext cx="11474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프로젝트 소개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108D1010-9D58-4830-8A54-7747F9A95026}"/>
              </a:ext>
            </a:extLst>
          </p:cNvPr>
          <p:cNvSpPr txBox="1"/>
          <p:nvPr/>
        </p:nvSpPr>
        <p:spPr>
          <a:xfrm>
            <a:off x="2751023" y="701823"/>
            <a:ext cx="28055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시스템 프로세스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시스템개요</a:t>
            </a:r>
            <a:endParaRPr lang="en-US" altLang="ko-KR" sz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graphicFrame>
        <p:nvGraphicFramePr>
          <p:cNvPr id="194" name="표 193">
            <a:extLst>
              <a:ext uri="{FF2B5EF4-FFF2-40B4-BE49-F238E27FC236}">
                <a16:creationId xmlns:a16="http://schemas.microsoft.com/office/drawing/2014/main" xmlns="" id="{456AAB50-8D0F-49CE-88B2-ED2D6DA7CBA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907156" y="2243138"/>
          <a:ext cx="8128000" cy="24288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4577">
                  <a:extLst>
                    <a:ext uri="{9D8B030D-6E8A-4147-A177-3AD203B41FA5}">
                      <a16:colId xmlns:a16="http://schemas.microsoft.com/office/drawing/2014/main" xmlns="" val="5775275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xmlns="" val="136093511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xmlns="" val="3849474746"/>
                    </a:ext>
                  </a:extLst>
                </a:gridCol>
                <a:gridCol w="1571625">
                  <a:extLst>
                    <a:ext uri="{9D8B030D-6E8A-4147-A177-3AD203B41FA5}">
                      <a16:colId xmlns:a16="http://schemas.microsoft.com/office/drawing/2014/main" xmlns="" val="2042384477"/>
                    </a:ext>
                  </a:extLst>
                </a:gridCol>
                <a:gridCol w="1117598">
                  <a:extLst>
                    <a:ext uri="{9D8B030D-6E8A-4147-A177-3AD203B41FA5}">
                      <a16:colId xmlns:a16="http://schemas.microsoft.com/office/drawing/2014/main" xmlns="" val="3117458997"/>
                    </a:ext>
                  </a:extLst>
                </a:gridCol>
              </a:tblGrid>
              <a:tr h="4199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표에 들어갈 키워드  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리우의</a:t>
                      </a:r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무료 </a:t>
                      </a:r>
                      <a:r>
                        <a:rPr lang="ko-KR" altLang="en-US" sz="1200" dirty="0" err="1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피피티</a:t>
                      </a:r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 템플릿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키워드를 적자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65628605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  <a:endParaRPr lang="en-US" altLang="ko-KR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85025795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79426282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1716331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3336526"/>
                  </a:ext>
                </a:extLst>
              </a:tr>
            </a:tbl>
          </a:graphicData>
        </a:graphic>
      </p:graphicFrame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xmlns="" id="{1A31E071-A728-4D24-83A0-8B5C3A2E94AE}"/>
              </a:ext>
            </a:extLst>
          </p:cNvPr>
          <p:cNvSpPr/>
          <p:nvPr/>
        </p:nvSpPr>
        <p:spPr>
          <a:xfrm>
            <a:off x="7202982" y="2690876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시청하기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xmlns="" id="{058CF2EF-4677-4111-94FB-AC5CFC3A4D34}"/>
              </a:ext>
            </a:extLst>
          </p:cNvPr>
          <p:cNvSpPr/>
          <p:nvPr/>
        </p:nvSpPr>
        <p:spPr>
          <a:xfrm>
            <a:off x="8307354" y="2690876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찜 목록</a:t>
            </a:r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xmlns="" id="{9129F727-F60E-4035-B580-849254684A73}"/>
              </a:ext>
            </a:extLst>
          </p:cNvPr>
          <p:cNvSpPr/>
          <p:nvPr/>
        </p:nvSpPr>
        <p:spPr>
          <a:xfrm>
            <a:off x="5151120" y="4121504"/>
            <a:ext cx="1598112" cy="547688"/>
          </a:xfrm>
          <a:prstGeom prst="flowChartTerminator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회원관리</a:t>
            </a: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xmlns="" id="{2C2EE686-BEE9-48DB-8210-B034DE7B7868}"/>
              </a:ext>
            </a:extLst>
          </p:cNvPr>
          <p:cNvSpPr/>
          <p:nvPr/>
        </p:nvSpPr>
        <p:spPr>
          <a:xfrm>
            <a:off x="3139804" y="4536314"/>
            <a:ext cx="1343025" cy="547688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관리자 화면</a:t>
            </a:r>
          </a:p>
        </p:txBody>
      </p:sp>
      <p:sp>
        <p:nvSpPr>
          <p:cNvPr id="52" name="순서도: 판단 51">
            <a:extLst>
              <a:ext uri="{FF2B5EF4-FFF2-40B4-BE49-F238E27FC236}">
                <a16:creationId xmlns:a16="http://schemas.microsoft.com/office/drawing/2014/main" xmlns="" id="{CA017396-11CD-4132-9A71-CC872DB9EB20}"/>
              </a:ext>
            </a:extLst>
          </p:cNvPr>
          <p:cNvSpPr/>
          <p:nvPr/>
        </p:nvSpPr>
        <p:spPr>
          <a:xfrm>
            <a:off x="2831140" y="2333402"/>
            <a:ext cx="1960354" cy="1125860"/>
          </a:xfrm>
          <a:prstGeom prst="flowChartDecision">
            <a:avLst/>
          </a:prstGeom>
          <a:solidFill>
            <a:srgbClr val="25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관리자</a:t>
            </a:r>
            <a:endParaRPr lang="en-US" altLang="ko-KR" sz="13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3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Y/N</a:t>
            </a:r>
            <a:endParaRPr lang="ko-KR" altLang="en-US" sz="1300" dirty="0"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xmlns="" id="{45A73566-7E97-4523-B8BD-915ED4C4FF83}"/>
              </a:ext>
            </a:extLst>
          </p:cNvPr>
          <p:cNvSpPr txBox="1"/>
          <p:nvPr/>
        </p:nvSpPr>
        <p:spPr>
          <a:xfrm>
            <a:off x="4905642" y="2599366"/>
            <a:ext cx="2952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N</a:t>
            </a:r>
            <a:endParaRPr lang="ko-KR" altLang="en-US" sz="1200" dirty="0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xmlns="" id="{EFB9D0C5-FE1E-4682-8947-718321EE136D}"/>
              </a:ext>
            </a:extLst>
          </p:cNvPr>
          <p:cNvSpPr txBox="1"/>
          <p:nvPr/>
        </p:nvSpPr>
        <p:spPr>
          <a:xfrm>
            <a:off x="3492959" y="3883279"/>
            <a:ext cx="277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Y</a:t>
            </a:r>
            <a:endParaRPr lang="ko-KR" altLang="en-US" sz="1200" dirty="0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xmlns="" id="{8AB37549-D4F7-45A2-9955-9DC67B7C255B}"/>
              </a:ext>
            </a:extLst>
          </p:cNvPr>
          <p:cNvCxnSpPr>
            <a:cxnSpLocks/>
            <a:endCxn id="52" idx="0"/>
          </p:cNvCxnSpPr>
          <p:nvPr/>
        </p:nvCxnSpPr>
        <p:spPr>
          <a:xfrm>
            <a:off x="3811317" y="1692067"/>
            <a:ext cx="0" cy="64133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xmlns="" id="{59F76C77-AB8E-487B-92D5-24B3D5A398B6}"/>
              </a:ext>
            </a:extLst>
          </p:cNvPr>
          <p:cNvSpPr/>
          <p:nvPr/>
        </p:nvSpPr>
        <p:spPr>
          <a:xfrm>
            <a:off x="5349839" y="2622488"/>
            <a:ext cx="1343025" cy="547688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사용자 화면</a:t>
            </a:r>
          </a:p>
        </p:txBody>
      </p:sp>
      <p:sp>
        <p:nvSpPr>
          <p:cNvPr id="55" name="순서도: 수행의 시작/종료 54">
            <a:extLst>
              <a:ext uri="{FF2B5EF4-FFF2-40B4-BE49-F238E27FC236}">
                <a16:creationId xmlns:a16="http://schemas.microsoft.com/office/drawing/2014/main" xmlns="" id="{2261CC45-568C-407D-BCDB-424BDC70C2AC}"/>
              </a:ext>
            </a:extLst>
          </p:cNvPr>
          <p:cNvSpPr/>
          <p:nvPr/>
        </p:nvSpPr>
        <p:spPr>
          <a:xfrm>
            <a:off x="5151120" y="5013484"/>
            <a:ext cx="1598112" cy="547688"/>
          </a:xfrm>
          <a:prstGeom prst="flowChartTerminator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 err="1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컨텐츠관리</a:t>
            </a:r>
            <a:endParaRPr lang="ko-KR" altLang="en-US" sz="13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xmlns="" id="{AEA444F7-FA6C-41B8-86E2-F78016D281E7}"/>
              </a:ext>
            </a:extLst>
          </p:cNvPr>
          <p:cNvSpPr/>
          <p:nvPr/>
        </p:nvSpPr>
        <p:spPr>
          <a:xfrm>
            <a:off x="9411726" y="2690876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추천 목록</a:t>
            </a: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xmlns="" id="{7F6EFF20-E4F3-48B7-9FCD-861A26E6CE66}"/>
              </a:ext>
            </a:extLst>
          </p:cNvPr>
          <p:cNvSpPr/>
          <p:nvPr/>
        </p:nvSpPr>
        <p:spPr>
          <a:xfrm>
            <a:off x="10516098" y="2690876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환경설정</a:t>
            </a: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xmlns="" id="{86F582FF-54B5-4167-B8FC-4A157A3B514A}"/>
              </a:ext>
            </a:extLst>
          </p:cNvPr>
          <p:cNvSpPr/>
          <p:nvPr/>
        </p:nvSpPr>
        <p:spPr>
          <a:xfrm>
            <a:off x="7117306" y="4119892"/>
            <a:ext cx="4493164" cy="54768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xmlns="" id="{AAF5CD8C-47AA-4795-B340-FF6E5B24A2C0}"/>
              </a:ext>
            </a:extLst>
          </p:cNvPr>
          <p:cNvSpPr/>
          <p:nvPr/>
        </p:nvSpPr>
        <p:spPr>
          <a:xfrm>
            <a:off x="7207307" y="4188280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회원등록</a:t>
            </a: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xmlns="" id="{AF4588CA-8A4C-420B-808C-0BA41FC26A00}"/>
              </a:ext>
            </a:extLst>
          </p:cNvPr>
          <p:cNvSpPr/>
          <p:nvPr/>
        </p:nvSpPr>
        <p:spPr>
          <a:xfrm>
            <a:off x="8311679" y="4188280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회원수정</a:t>
            </a: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xmlns="" id="{B666DC62-CA4D-403E-BE44-0B94466E2DA6}"/>
              </a:ext>
            </a:extLst>
          </p:cNvPr>
          <p:cNvSpPr/>
          <p:nvPr/>
        </p:nvSpPr>
        <p:spPr>
          <a:xfrm>
            <a:off x="9416051" y="4188280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회원삭제</a:t>
            </a: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xmlns="" id="{E3CF9F42-09A5-4DAF-850C-46CA212D80D9}"/>
              </a:ext>
            </a:extLst>
          </p:cNvPr>
          <p:cNvSpPr/>
          <p:nvPr/>
        </p:nvSpPr>
        <p:spPr>
          <a:xfrm>
            <a:off x="10520423" y="4188280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회원목록</a:t>
            </a: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xmlns="" id="{43C4E127-54D3-4DCA-8AF9-FBDE0ED215D4}"/>
              </a:ext>
            </a:extLst>
          </p:cNvPr>
          <p:cNvSpPr/>
          <p:nvPr/>
        </p:nvSpPr>
        <p:spPr>
          <a:xfrm>
            <a:off x="7120290" y="5015614"/>
            <a:ext cx="4493164" cy="54768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xmlns="" id="{75188F42-C1AC-4455-BF2F-DA3AEEED0217}"/>
              </a:ext>
            </a:extLst>
          </p:cNvPr>
          <p:cNvSpPr/>
          <p:nvPr/>
        </p:nvSpPr>
        <p:spPr>
          <a:xfrm>
            <a:off x="7210291" y="5084002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영화등록</a:t>
            </a:r>
          </a:p>
        </p:txBody>
      </p:sp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xmlns="" id="{E735BA88-EA5D-4322-A9EA-6BE126B23CBA}"/>
              </a:ext>
            </a:extLst>
          </p:cNvPr>
          <p:cNvSpPr/>
          <p:nvPr/>
        </p:nvSpPr>
        <p:spPr>
          <a:xfrm>
            <a:off x="8314663" y="5084002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영화수정</a:t>
            </a:r>
          </a:p>
        </p:txBody>
      </p:sp>
      <p:sp>
        <p:nvSpPr>
          <p:cNvPr id="77" name="사각형: 둥근 모서리 76">
            <a:extLst>
              <a:ext uri="{FF2B5EF4-FFF2-40B4-BE49-F238E27FC236}">
                <a16:creationId xmlns:a16="http://schemas.microsoft.com/office/drawing/2014/main" xmlns="" id="{F40E4CEB-61A5-46F9-B7E9-E0FC00796218}"/>
              </a:ext>
            </a:extLst>
          </p:cNvPr>
          <p:cNvSpPr/>
          <p:nvPr/>
        </p:nvSpPr>
        <p:spPr>
          <a:xfrm>
            <a:off x="9419035" y="5084002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영화삭제</a:t>
            </a: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xmlns="" id="{39A1A453-D551-4B70-84D6-9F7FBA5A4277}"/>
              </a:ext>
            </a:extLst>
          </p:cNvPr>
          <p:cNvSpPr/>
          <p:nvPr/>
        </p:nvSpPr>
        <p:spPr>
          <a:xfrm>
            <a:off x="10523407" y="5084002"/>
            <a:ext cx="1007629" cy="410913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영화목록</a:t>
            </a:r>
            <a:endParaRPr lang="en-US" altLang="ko-KR" sz="1200" dirty="0">
              <a:solidFill>
                <a:schemeClr val="tx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xmlns="" id="{8E038926-5703-46A8-A268-C1764E2D11E1}"/>
              </a:ext>
            </a:extLst>
          </p:cNvPr>
          <p:cNvCxnSpPr>
            <a:stCxn id="52" idx="3"/>
            <a:endCxn id="54" idx="1"/>
          </p:cNvCxnSpPr>
          <p:nvPr/>
        </p:nvCxnSpPr>
        <p:spPr>
          <a:xfrm>
            <a:off x="4791494" y="2896332"/>
            <a:ext cx="558345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xmlns="" id="{4BE5AFC6-8122-4333-8D7F-7CC02A387750}"/>
              </a:ext>
            </a:extLst>
          </p:cNvPr>
          <p:cNvCxnSpPr>
            <a:stCxn id="54" idx="3"/>
            <a:endCxn id="13" idx="1"/>
          </p:cNvCxnSpPr>
          <p:nvPr/>
        </p:nvCxnSpPr>
        <p:spPr>
          <a:xfrm>
            <a:off x="6692864" y="2896332"/>
            <a:ext cx="420117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xmlns="" id="{A613DE55-0E18-4A63-8933-9A7CBE989B7D}"/>
              </a:ext>
            </a:extLst>
          </p:cNvPr>
          <p:cNvCxnSpPr>
            <a:cxnSpLocks/>
            <a:stCxn id="9" idx="3"/>
            <a:endCxn id="61" idx="1"/>
          </p:cNvCxnSpPr>
          <p:nvPr/>
        </p:nvCxnSpPr>
        <p:spPr>
          <a:xfrm flipV="1">
            <a:off x="6749232" y="4393736"/>
            <a:ext cx="368074" cy="161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xmlns="" id="{4F1C26D4-5113-4F21-9930-0DEBAE3833AD}"/>
              </a:ext>
            </a:extLst>
          </p:cNvPr>
          <p:cNvCxnSpPr>
            <a:cxnSpLocks/>
            <a:stCxn id="55" idx="3"/>
            <a:endCxn id="69" idx="1"/>
          </p:cNvCxnSpPr>
          <p:nvPr/>
        </p:nvCxnSpPr>
        <p:spPr>
          <a:xfrm>
            <a:off x="6749232" y="5287328"/>
            <a:ext cx="371058" cy="213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xmlns="" id="{CA47E8BA-B618-4496-A220-EEEF87A5DEF6}"/>
              </a:ext>
            </a:extLst>
          </p:cNvPr>
          <p:cNvCxnSpPr>
            <a:stCxn id="52" idx="2"/>
            <a:endCxn id="50" idx="0"/>
          </p:cNvCxnSpPr>
          <p:nvPr/>
        </p:nvCxnSpPr>
        <p:spPr>
          <a:xfrm>
            <a:off x="3811317" y="3459262"/>
            <a:ext cx="0" cy="107705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xmlns="" id="{B0071CEC-EBC0-46E9-9C09-A74B31C90FB0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2574" y="4395348"/>
            <a:ext cx="12700" cy="891980"/>
          </a:xfrm>
          <a:prstGeom prst="bentConnector3">
            <a:avLst>
              <a:gd name="adj1" fmla="val 1800000"/>
            </a:avLst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xmlns="" id="{AE7C5A23-8E62-40AA-A0AE-33A9A05A7FB8}"/>
              </a:ext>
            </a:extLst>
          </p:cNvPr>
          <p:cNvCxnSpPr>
            <a:cxnSpLocks/>
          </p:cNvCxnSpPr>
          <p:nvPr/>
        </p:nvCxnSpPr>
        <p:spPr>
          <a:xfrm>
            <a:off x="4474283" y="4810158"/>
            <a:ext cx="45350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그림 43">
            <a:extLst>
              <a:ext uri="{FF2B5EF4-FFF2-40B4-BE49-F238E27FC236}">
                <a16:creationId xmlns:a16="http://schemas.microsoft.com/office/drawing/2014/main" xmlns="" id="{B7B9421F-5372-4DEB-94DB-ACD4D4A85E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A969E0DE-7404-4773-8307-CA51B5B682FF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51195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0" y="3558539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시스템개요</a:t>
            </a:r>
            <a:endParaRPr lang="en-US" altLang="ko-KR" sz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E9B336C-6B3D-486E-B61F-4C6F13BD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6674" b="95927"/>
          <a:stretch/>
        </p:blipFill>
        <p:spPr>
          <a:xfrm>
            <a:off x="1262655" y="-1913685"/>
            <a:ext cx="1254156" cy="479340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xmlns="" id="{D2FD2CAC-6417-4821-A6D6-F2A400B97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21765" b="54975"/>
          <a:stretch/>
        </p:blipFill>
        <p:spPr>
          <a:xfrm>
            <a:off x="999015" y="8656793"/>
            <a:ext cx="1634291" cy="2737639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xmlns="" id="{7003C66D-ADA7-470D-A345-05CCF516C2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8818" r="74135" b="4164"/>
          <a:stretch/>
        </p:blipFill>
        <p:spPr>
          <a:xfrm>
            <a:off x="13079579" y="-2675429"/>
            <a:ext cx="1390612" cy="200282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xmlns="" id="{24B58B9E-205B-4936-9DFC-A2427452D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9328" r="73109" b="22352"/>
          <a:stretch/>
        </p:blipFill>
        <p:spPr>
          <a:xfrm>
            <a:off x="10702091" y="-3333080"/>
            <a:ext cx="1445761" cy="3333080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xmlns="" id="{1153470F-021C-4CD4-96C3-725414B21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3912" r="65753" b="50304"/>
          <a:stretch/>
        </p:blipFill>
        <p:spPr>
          <a:xfrm>
            <a:off x="8461468" y="-2029724"/>
            <a:ext cx="1841276" cy="1857677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xmlns="" id="{91B8C637-25CB-4FE9-8AD2-8271404C2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172" r="70285" b="65922"/>
          <a:stretch/>
        </p:blipFill>
        <p:spPr>
          <a:xfrm>
            <a:off x="6464525" y="-1913685"/>
            <a:ext cx="1597596" cy="812800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xmlns="" id="{4063B77A-AD89-41E6-B0D2-B64DF7297F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2106" r="65535" b="72726"/>
          <a:stretch/>
        </p:blipFill>
        <p:spPr>
          <a:xfrm>
            <a:off x="4346993" y="-2220478"/>
            <a:ext cx="1853006" cy="1785257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xmlns="" id="{F79B9FFC-6755-4EBE-8D6C-FB139450AC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073" r="69886" b="87306"/>
          <a:stretch/>
        </p:blipFill>
        <p:spPr>
          <a:xfrm>
            <a:off x="2463443" y="-1944493"/>
            <a:ext cx="1619024" cy="1014609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xmlns="" id="{CC948EA0-44C5-4FFD-901F-F81D63F5AE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363" t="90893" r="41102"/>
          <a:stretch/>
        </p:blipFill>
        <p:spPr>
          <a:xfrm>
            <a:off x="-1934126" y="8120861"/>
            <a:ext cx="1695450" cy="1071865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xmlns="" id="{3C73BB1B-2B8D-4785-A63B-E45EA385DC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295" t="73412" r="39457" b="10804"/>
          <a:stretch/>
        </p:blipFill>
        <p:spPr>
          <a:xfrm>
            <a:off x="-4139141" y="6598440"/>
            <a:ext cx="1841276" cy="1857678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xmlns="" id="{2516435F-8BE7-47EB-8FC5-4E09B9578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209" t="51990" r="37543" b="27130"/>
          <a:stretch/>
        </p:blipFill>
        <p:spPr>
          <a:xfrm>
            <a:off x="-4137463" y="3709189"/>
            <a:ext cx="1841276" cy="2457450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xmlns="" id="{FCD11358-BDFB-4EEB-A5E3-97841FAF79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8588" t="43897" r="31015" b="48657"/>
          <a:stretch/>
        </p:blipFill>
        <p:spPr>
          <a:xfrm>
            <a:off x="-1934126" y="6858000"/>
            <a:ext cx="1634291" cy="876300"/>
          </a:xfrm>
          <a:prstGeom prst="rect">
            <a:avLst/>
          </a:prstGeom>
        </p:spPr>
      </p:pic>
      <p:pic>
        <p:nvPicPr>
          <p:cNvPr id="73" name="그림 72">
            <a:extLst>
              <a:ext uri="{FF2B5EF4-FFF2-40B4-BE49-F238E27FC236}">
                <a16:creationId xmlns:a16="http://schemas.microsoft.com/office/drawing/2014/main" xmlns="" id="{891D91AE-B616-4865-BDD4-259876392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753" t="32890" r="35158" b="57040"/>
          <a:stretch/>
        </p:blipFill>
        <p:spPr>
          <a:xfrm>
            <a:off x="-2027069" y="5286303"/>
            <a:ext cx="1456437" cy="1185136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xmlns="" id="{27220FE4-BAF5-4BC3-BAEA-F09F8709AB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525" t="20737" r="35386" b="69193"/>
          <a:stretch/>
        </p:blipFill>
        <p:spPr>
          <a:xfrm>
            <a:off x="-2025010" y="3758145"/>
            <a:ext cx="1456437" cy="1185136"/>
          </a:xfrm>
          <a:prstGeom prst="rect">
            <a:avLst/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xmlns="" id="{694A5BE6-097E-461E-973F-3169BC125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592" r="27245" b="78818"/>
          <a:stretch/>
        </p:blipFill>
        <p:spPr>
          <a:xfrm>
            <a:off x="-2297865" y="1265155"/>
            <a:ext cx="1998030" cy="2492990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xmlns="" id="{4B759B21-EC18-471F-9488-5F64E5907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774885" y="867412"/>
            <a:ext cx="5376411" cy="11769401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xmlns="" id="{F72D7F3C-8318-4B95-BE04-7C37DCE3F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700317" y="1411449"/>
            <a:ext cx="5376411" cy="11769401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xmlns="" id="{F1740327-4B34-407D-82EB-29B290581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44324" b="37108"/>
          <a:stretch/>
        </p:blipFill>
        <p:spPr>
          <a:xfrm>
            <a:off x="7747815" y="8437068"/>
            <a:ext cx="1634291" cy="218535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B5AA1B26-70A2-4060-B023-B6E9C0A4B360}"/>
              </a:ext>
            </a:extLst>
          </p:cNvPr>
          <p:cNvSpPr txBox="1"/>
          <p:nvPr/>
        </p:nvSpPr>
        <p:spPr>
          <a:xfrm>
            <a:off x="2751023" y="701823"/>
            <a:ext cx="174759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클래스 </a:t>
            </a:r>
            <a:endParaRPr lang="en-US" altLang="ko-KR" sz="28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8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다이어그램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C931FBAF-235A-4B8D-ADD6-14F8852E0EFA}"/>
              </a:ext>
            </a:extLst>
          </p:cNvPr>
          <p:cNvSpPr txBox="1"/>
          <p:nvPr/>
        </p:nvSpPr>
        <p:spPr>
          <a:xfrm>
            <a:off x="2791998" y="1566443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E63C32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ALL</a:t>
            </a:r>
            <a:endParaRPr lang="ko-KR" altLang="en-US" dirty="0">
              <a:solidFill>
                <a:srgbClr val="E63C32"/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xmlns="" id="{BFEF1BDB-0D33-4F6A-AFF2-9F6DCE81BE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31C57BEA-7D47-4855-B55C-95BE440A358B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30" name="그림 29" descr="All.drawi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7695" y="185322"/>
            <a:ext cx="6659199" cy="646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97425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0" y="3558539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시스템개요</a:t>
            </a:r>
            <a:endParaRPr lang="en-US" altLang="ko-KR" sz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E9B336C-6B3D-486E-B61F-4C6F13BD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6674" b="95927"/>
          <a:stretch/>
        </p:blipFill>
        <p:spPr>
          <a:xfrm>
            <a:off x="1262655" y="-1913685"/>
            <a:ext cx="1254156" cy="479340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xmlns="" id="{D2FD2CAC-6417-4821-A6D6-F2A400B97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21765" b="54975"/>
          <a:stretch/>
        </p:blipFill>
        <p:spPr>
          <a:xfrm>
            <a:off x="999015" y="8656793"/>
            <a:ext cx="1634291" cy="2737639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xmlns="" id="{7003C66D-ADA7-470D-A345-05CCF516C2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8818" r="74135" b="4164"/>
          <a:stretch/>
        </p:blipFill>
        <p:spPr>
          <a:xfrm>
            <a:off x="13079579" y="-2675429"/>
            <a:ext cx="1390612" cy="200282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xmlns="" id="{24B58B9E-205B-4936-9DFC-A2427452D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9328" r="73109" b="22352"/>
          <a:stretch/>
        </p:blipFill>
        <p:spPr>
          <a:xfrm>
            <a:off x="10702091" y="-3333080"/>
            <a:ext cx="1445761" cy="3333080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xmlns="" id="{1153470F-021C-4CD4-96C3-725414B21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3912" r="65753" b="50304"/>
          <a:stretch/>
        </p:blipFill>
        <p:spPr>
          <a:xfrm>
            <a:off x="8461468" y="-2029724"/>
            <a:ext cx="1841276" cy="1857677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xmlns="" id="{91B8C637-25CB-4FE9-8AD2-8271404C2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172" r="70285" b="65922"/>
          <a:stretch/>
        </p:blipFill>
        <p:spPr>
          <a:xfrm>
            <a:off x="6464525" y="-1913685"/>
            <a:ext cx="1597596" cy="812800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xmlns="" id="{4063B77A-AD89-41E6-B0D2-B64DF7297F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2106" r="65535" b="72726"/>
          <a:stretch/>
        </p:blipFill>
        <p:spPr>
          <a:xfrm>
            <a:off x="4346993" y="-2220478"/>
            <a:ext cx="1853006" cy="1785257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xmlns="" id="{F79B9FFC-6755-4EBE-8D6C-FB139450AC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073" r="69886" b="87306"/>
          <a:stretch/>
        </p:blipFill>
        <p:spPr>
          <a:xfrm>
            <a:off x="2463443" y="-1944493"/>
            <a:ext cx="1619024" cy="1014609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xmlns="" id="{CC948EA0-44C5-4FFD-901F-F81D63F5AE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363" t="90893" r="41102"/>
          <a:stretch/>
        </p:blipFill>
        <p:spPr>
          <a:xfrm>
            <a:off x="-1934126" y="8120861"/>
            <a:ext cx="1695450" cy="1071865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xmlns="" id="{3C73BB1B-2B8D-4785-A63B-E45EA385DC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295" t="73412" r="39457" b="10804"/>
          <a:stretch/>
        </p:blipFill>
        <p:spPr>
          <a:xfrm>
            <a:off x="-4139141" y="6598440"/>
            <a:ext cx="1841276" cy="1857678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xmlns="" id="{2516435F-8BE7-47EB-8FC5-4E09B9578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209" t="51990" r="37543" b="27130"/>
          <a:stretch/>
        </p:blipFill>
        <p:spPr>
          <a:xfrm>
            <a:off x="-4137463" y="3709189"/>
            <a:ext cx="1841276" cy="2457450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xmlns="" id="{FCD11358-BDFB-4EEB-A5E3-97841FAF79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8588" t="43897" r="31015" b="48657"/>
          <a:stretch/>
        </p:blipFill>
        <p:spPr>
          <a:xfrm>
            <a:off x="-1934126" y="6858000"/>
            <a:ext cx="1634291" cy="876300"/>
          </a:xfrm>
          <a:prstGeom prst="rect">
            <a:avLst/>
          </a:prstGeom>
        </p:spPr>
      </p:pic>
      <p:pic>
        <p:nvPicPr>
          <p:cNvPr id="73" name="그림 72">
            <a:extLst>
              <a:ext uri="{FF2B5EF4-FFF2-40B4-BE49-F238E27FC236}">
                <a16:creationId xmlns:a16="http://schemas.microsoft.com/office/drawing/2014/main" xmlns="" id="{891D91AE-B616-4865-BDD4-259876392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753" t="32890" r="35158" b="57040"/>
          <a:stretch/>
        </p:blipFill>
        <p:spPr>
          <a:xfrm>
            <a:off x="-2027069" y="5286303"/>
            <a:ext cx="1456437" cy="1185136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xmlns="" id="{27220FE4-BAF5-4BC3-BAEA-F09F8709AB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525" t="20737" r="35386" b="69193"/>
          <a:stretch/>
        </p:blipFill>
        <p:spPr>
          <a:xfrm>
            <a:off x="-2025010" y="3758145"/>
            <a:ext cx="1456437" cy="1185136"/>
          </a:xfrm>
          <a:prstGeom prst="rect">
            <a:avLst/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xmlns="" id="{694A5BE6-097E-461E-973F-3169BC125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592" r="27245" b="78818"/>
          <a:stretch/>
        </p:blipFill>
        <p:spPr>
          <a:xfrm>
            <a:off x="-2297865" y="1265155"/>
            <a:ext cx="1998030" cy="2492990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xmlns="" id="{4B759B21-EC18-471F-9488-5F64E5907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774885" y="867412"/>
            <a:ext cx="5376411" cy="11769401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xmlns="" id="{F72D7F3C-8318-4B95-BE04-7C37DCE3F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700317" y="1411449"/>
            <a:ext cx="5376411" cy="11769401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xmlns="" id="{F1740327-4B34-407D-82EB-29B290581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44324" b="37108"/>
          <a:stretch/>
        </p:blipFill>
        <p:spPr>
          <a:xfrm>
            <a:off x="7747815" y="8437068"/>
            <a:ext cx="1634291" cy="2185354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xmlns="" id="{A9B47843-F3D0-44D1-BB3B-F0FE438B0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9C86ED70-0705-4023-8885-9B1F16071698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C48A73F8-F410-4229-95D5-EFD7DDB0BBF2}"/>
              </a:ext>
            </a:extLst>
          </p:cNvPr>
          <p:cNvSpPr/>
          <p:nvPr/>
        </p:nvSpPr>
        <p:spPr>
          <a:xfrm>
            <a:off x="7330299" y="5999148"/>
            <a:ext cx="731822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2" name="그림 31" descr="user.drawio (2)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6723" y="224116"/>
            <a:ext cx="8990818" cy="6355977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2187F02B-07F9-44FF-A513-CCE0EAE66D0F}"/>
              </a:ext>
            </a:extLst>
          </p:cNvPr>
          <p:cNvSpPr txBox="1"/>
          <p:nvPr/>
        </p:nvSpPr>
        <p:spPr>
          <a:xfrm>
            <a:off x="2751023" y="5285139"/>
            <a:ext cx="174759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클래스 </a:t>
            </a:r>
            <a:endParaRPr lang="en-US" altLang="ko-KR" sz="28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8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다이어그램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37A1C726-DD98-42DB-984C-EE131CA69DC7}"/>
              </a:ext>
            </a:extLst>
          </p:cNvPr>
          <p:cNvSpPr txBox="1"/>
          <p:nvPr/>
        </p:nvSpPr>
        <p:spPr>
          <a:xfrm>
            <a:off x="2791998" y="6149759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E63C32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User</a:t>
            </a:r>
            <a:endParaRPr lang="ko-KR" altLang="en-US" dirty="0">
              <a:solidFill>
                <a:srgbClr val="E63C32"/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83638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0" y="3558539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시스템개요</a:t>
            </a:r>
            <a:endParaRPr lang="en-US" altLang="ko-KR" sz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E9B336C-6B3D-486E-B61F-4C6F13BD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6674" b="95927"/>
          <a:stretch/>
        </p:blipFill>
        <p:spPr>
          <a:xfrm>
            <a:off x="1262655" y="-1913685"/>
            <a:ext cx="1254156" cy="479340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xmlns="" id="{D2FD2CAC-6417-4821-A6D6-F2A400B97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21765" b="54975"/>
          <a:stretch/>
        </p:blipFill>
        <p:spPr>
          <a:xfrm>
            <a:off x="999015" y="8656793"/>
            <a:ext cx="1634291" cy="2737639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xmlns="" id="{7003C66D-ADA7-470D-A345-05CCF516C2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8818" r="74135" b="4164"/>
          <a:stretch/>
        </p:blipFill>
        <p:spPr>
          <a:xfrm>
            <a:off x="13079579" y="-2675429"/>
            <a:ext cx="1390612" cy="200282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xmlns="" id="{24B58B9E-205B-4936-9DFC-A2427452D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9328" r="73109" b="22352"/>
          <a:stretch/>
        </p:blipFill>
        <p:spPr>
          <a:xfrm>
            <a:off x="10702091" y="-3333080"/>
            <a:ext cx="1445761" cy="3333080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xmlns="" id="{1153470F-021C-4CD4-96C3-725414B21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3912" r="65753" b="50304"/>
          <a:stretch/>
        </p:blipFill>
        <p:spPr>
          <a:xfrm>
            <a:off x="8461468" y="-2029724"/>
            <a:ext cx="1841276" cy="1857677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xmlns="" id="{91B8C637-25CB-4FE9-8AD2-8271404C2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172" r="70285" b="65922"/>
          <a:stretch/>
        </p:blipFill>
        <p:spPr>
          <a:xfrm>
            <a:off x="6464525" y="-1913685"/>
            <a:ext cx="1597596" cy="812800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xmlns="" id="{4063B77A-AD89-41E6-B0D2-B64DF7297F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2106" r="65535" b="72726"/>
          <a:stretch/>
        </p:blipFill>
        <p:spPr>
          <a:xfrm>
            <a:off x="4346993" y="-2220478"/>
            <a:ext cx="1853006" cy="1785257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xmlns="" id="{F79B9FFC-6755-4EBE-8D6C-FB139450AC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073" r="69886" b="87306"/>
          <a:stretch/>
        </p:blipFill>
        <p:spPr>
          <a:xfrm>
            <a:off x="2463443" y="-1944493"/>
            <a:ext cx="1619024" cy="1014609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xmlns="" id="{CC948EA0-44C5-4FFD-901F-F81D63F5AE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363" t="90893" r="41102"/>
          <a:stretch/>
        </p:blipFill>
        <p:spPr>
          <a:xfrm>
            <a:off x="-1934126" y="8120861"/>
            <a:ext cx="1695450" cy="1071865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xmlns="" id="{3C73BB1B-2B8D-4785-A63B-E45EA385DC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295" t="73412" r="39457" b="10804"/>
          <a:stretch/>
        </p:blipFill>
        <p:spPr>
          <a:xfrm>
            <a:off x="-4139141" y="6598440"/>
            <a:ext cx="1841276" cy="1857678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xmlns="" id="{2516435F-8BE7-47EB-8FC5-4E09B9578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209" t="51990" r="37543" b="27130"/>
          <a:stretch/>
        </p:blipFill>
        <p:spPr>
          <a:xfrm>
            <a:off x="-4137463" y="3709189"/>
            <a:ext cx="1841276" cy="2457450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xmlns="" id="{FCD11358-BDFB-4EEB-A5E3-97841FAF79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8588" t="43897" r="31015" b="48657"/>
          <a:stretch/>
        </p:blipFill>
        <p:spPr>
          <a:xfrm>
            <a:off x="-1934126" y="6858000"/>
            <a:ext cx="1634291" cy="876300"/>
          </a:xfrm>
          <a:prstGeom prst="rect">
            <a:avLst/>
          </a:prstGeom>
        </p:spPr>
      </p:pic>
      <p:pic>
        <p:nvPicPr>
          <p:cNvPr id="73" name="그림 72">
            <a:extLst>
              <a:ext uri="{FF2B5EF4-FFF2-40B4-BE49-F238E27FC236}">
                <a16:creationId xmlns:a16="http://schemas.microsoft.com/office/drawing/2014/main" xmlns="" id="{891D91AE-B616-4865-BDD4-259876392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753" t="32890" r="35158" b="57040"/>
          <a:stretch/>
        </p:blipFill>
        <p:spPr>
          <a:xfrm>
            <a:off x="-2027069" y="5286303"/>
            <a:ext cx="1456437" cy="1185136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xmlns="" id="{27220FE4-BAF5-4BC3-BAEA-F09F8709AB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525" t="20737" r="35386" b="69193"/>
          <a:stretch/>
        </p:blipFill>
        <p:spPr>
          <a:xfrm>
            <a:off x="-2025010" y="3758145"/>
            <a:ext cx="1456437" cy="1185136"/>
          </a:xfrm>
          <a:prstGeom prst="rect">
            <a:avLst/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xmlns="" id="{694A5BE6-097E-461E-973F-3169BC125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592" r="27245" b="78818"/>
          <a:stretch/>
        </p:blipFill>
        <p:spPr>
          <a:xfrm>
            <a:off x="-2297865" y="1265155"/>
            <a:ext cx="1998030" cy="2492990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xmlns="" id="{4B759B21-EC18-471F-9488-5F64E5907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774885" y="867412"/>
            <a:ext cx="5376411" cy="11769401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xmlns="" id="{F72D7F3C-8318-4B95-BE04-7C37DCE3F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700317" y="1411449"/>
            <a:ext cx="5376411" cy="11769401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xmlns="" id="{F1740327-4B34-407D-82EB-29B290581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44324" b="37108"/>
          <a:stretch/>
        </p:blipFill>
        <p:spPr>
          <a:xfrm>
            <a:off x="7747815" y="8437068"/>
            <a:ext cx="1634291" cy="2185354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xmlns="" id="{8CC312C0-F3C4-4DC4-964E-FAD2CE28FD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1C681633-0498-4414-88A1-A0FD28BDC613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75B986A4-BBDB-4A91-98C7-E2AA55678800}"/>
              </a:ext>
            </a:extLst>
          </p:cNvPr>
          <p:cNvSpPr txBox="1"/>
          <p:nvPr/>
        </p:nvSpPr>
        <p:spPr>
          <a:xfrm>
            <a:off x="2754652" y="701823"/>
            <a:ext cx="174759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클래스 </a:t>
            </a:r>
            <a:endParaRPr lang="en-US" altLang="ko-KR" sz="28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ko-KR" altLang="en-US" sz="28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다이어그램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6734DC52-98B5-47B6-9D32-B99D49BCD39F}"/>
              </a:ext>
            </a:extLst>
          </p:cNvPr>
          <p:cNvSpPr txBox="1"/>
          <p:nvPr/>
        </p:nvSpPr>
        <p:spPr>
          <a:xfrm>
            <a:off x="2795627" y="1566443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E63C32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MOVIE</a:t>
            </a:r>
            <a:endParaRPr lang="ko-KR" altLang="en-US" dirty="0">
              <a:solidFill>
                <a:srgbClr val="E63C32"/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pic>
        <p:nvPicPr>
          <p:cNvPr id="28" name="그림 27" descr="movie.drawi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4901" y="268942"/>
            <a:ext cx="5480604" cy="630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99355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0" y="4107825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/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E9B336C-6B3D-486E-B61F-4C6F13BD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6674" b="95927"/>
          <a:stretch/>
        </p:blipFill>
        <p:spPr>
          <a:xfrm>
            <a:off x="1262655" y="-1913685"/>
            <a:ext cx="1254156" cy="479340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xmlns="" id="{D2FD2CAC-6417-4821-A6D6-F2A400B97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21765" b="54975"/>
          <a:stretch/>
        </p:blipFill>
        <p:spPr>
          <a:xfrm>
            <a:off x="999015" y="8656793"/>
            <a:ext cx="1634291" cy="2737639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xmlns="" id="{7003C66D-ADA7-470D-A345-05CCF516C2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8818" r="74135" b="4164"/>
          <a:stretch/>
        </p:blipFill>
        <p:spPr>
          <a:xfrm>
            <a:off x="13079579" y="-2675429"/>
            <a:ext cx="1390612" cy="200282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xmlns="" id="{24B58B9E-205B-4936-9DFC-A2427452D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9328" r="73109" b="22352"/>
          <a:stretch/>
        </p:blipFill>
        <p:spPr>
          <a:xfrm>
            <a:off x="10702091" y="-3333080"/>
            <a:ext cx="1445761" cy="3333080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xmlns="" id="{1153470F-021C-4CD4-96C3-725414B21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3912" r="65753" b="50304"/>
          <a:stretch/>
        </p:blipFill>
        <p:spPr>
          <a:xfrm>
            <a:off x="8461468" y="-2029724"/>
            <a:ext cx="1841276" cy="1857677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xmlns="" id="{91B8C637-25CB-4FE9-8AD2-8271404C2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172" r="70285" b="65922"/>
          <a:stretch/>
        </p:blipFill>
        <p:spPr>
          <a:xfrm>
            <a:off x="6464525" y="-1913685"/>
            <a:ext cx="1597596" cy="812800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xmlns="" id="{4063B77A-AD89-41E6-B0D2-B64DF7297F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2106" r="65535" b="72726"/>
          <a:stretch/>
        </p:blipFill>
        <p:spPr>
          <a:xfrm>
            <a:off x="4346993" y="-2220478"/>
            <a:ext cx="1853006" cy="1785257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xmlns="" id="{F79B9FFC-6755-4EBE-8D6C-FB139450AC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073" r="69886" b="87306"/>
          <a:stretch/>
        </p:blipFill>
        <p:spPr>
          <a:xfrm>
            <a:off x="2463443" y="-1944493"/>
            <a:ext cx="1619024" cy="1014609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xmlns="" id="{CC948EA0-44C5-4FFD-901F-F81D63F5AE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363" t="90893" r="41102"/>
          <a:stretch/>
        </p:blipFill>
        <p:spPr>
          <a:xfrm>
            <a:off x="-1934126" y="8120861"/>
            <a:ext cx="1695450" cy="1071865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xmlns="" id="{3C73BB1B-2B8D-4785-A63B-E45EA385DC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295" t="73412" r="39457" b="10804"/>
          <a:stretch/>
        </p:blipFill>
        <p:spPr>
          <a:xfrm>
            <a:off x="-4139141" y="6598440"/>
            <a:ext cx="1841276" cy="1857678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xmlns="" id="{2516435F-8BE7-47EB-8FC5-4E09B9578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209" t="51990" r="37543" b="27130"/>
          <a:stretch/>
        </p:blipFill>
        <p:spPr>
          <a:xfrm>
            <a:off x="-4137463" y="3709189"/>
            <a:ext cx="1841276" cy="2457450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xmlns="" id="{FCD11358-BDFB-4EEB-A5E3-97841FAF79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8588" t="43897" r="31015" b="48657"/>
          <a:stretch/>
        </p:blipFill>
        <p:spPr>
          <a:xfrm>
            <a:off x="-1934126" y="6858000"/>
            <a:ext cx="1634291" cy="876300"/>
          </a:xfrm>
          <a:prstGeom prst="rect">
            <a:avLst/>
          </a:prstGeom>
        </p:spPr>
      </p:pic>
      <p:pic>
        <p:nvPicPr>
          <p:cNvPr id="73" name="그림 72">
            <a:extLst>
              <a:ext uri="{FF2B5EF4-FFF2-40B4-BE49-F238E27FC236}">
                <a16:creationId xmlns:a16="http://schemas.microsoft.com/office/drawing/2014/main" xmlns="" id="{891D91AE-B616-4865-BDD4-259876392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753" t="32890" r="35158" b="57040"/>
          <a:stretch/>
        </p:blipFill>
        <p:spPr>
          <a:xfrm>
            <a:off x="-2027069" y="5286303"/>
            <a:ext cx="1456437" cy="1185136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xmlns="" id="{27220FE4-BAF5-4BC3-BAEA-F09F8709AB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525" t="20737" r="35386" b="69193"/>
          <a:stretch/>
        </p:blipFill>
        <p:spPr>
          <a:xfrm>
            <a:off x="-2025010" y="3758145"/>
            <a:ext cx="1456437" cy="1185136"/>
          </a:xfrm>
          <a:prstGeom prst="rect">
            <a:avLst/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xmlns="" id="{694A5BE6-097E-461E-973F-3169BC125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592" r="27245" b="78818"/>
          <a:stretch/>
        </p:blipFill>
        <p:spPr>
          <a:xfrm>
            <a:off x="-2297865" y="1265155"/>
            <a:ext cx="1998030" cy="2492990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xmlns="" id="{4B759B21-EC18-471F-9488-5F64E5907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774885" y="867412"/>
            <a:ext cx="5376411" cy="11769401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xmlns="" id="{F72D7F3C-8318-4B95-BE04-7C37DCE3F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700317" y="1411449"/>
            <a:ext cx="5376411" cy="11769401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xmlns="" id="{F1740327-4B34-407D-82EB-29B290581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44324" b="37108"/>
          <a:stretch/>
        </p:blipFill>
        <p:spPr>
          <a:xfrm>
            <a:off x="7747815" y="8437068"/>
            <a:ext cx="1634291" cy="2185354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xmlns="" id="{108D1010-9D58-4830-8A54-7747F9A95026}"/>
              </a:ext>
            </a:extLst>
          </p:cNvPr>
          <p:cNvSpPr txBox="1"/>
          <p:nvPr/>
        </p:nvSpPr>
        <p:spPr>
          <a:xfrm>
            <a:off x="4514104" y="2685965"/>
            <a:ext cx="64674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err="1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다섯플릭스</a:t>
            </a:r>
            <a:r>
              <a:rPr lang="ko-KR" altLang="en-US" sz="6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시연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xmlns="" id="{8DB04EFF-7BCC-410E-8420-4C5634DA28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B409D119-ACDD-49A7-8054-F4DE50BFE1B2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99355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0" y="4643268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E9B336C-6B3D-486E-B61F-4C6F13BD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6674" b="95927"/>
          <a:stretch/>
        </p:blipFill>
        <p:spPr>
          <a:xfrm>
            <a:off x="1262655" y="-1913685"/>
            <a:ext cx="1254156" cy="479340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xmlns="" id="{D2FD2CAC-6417-4821-A6D6-F2A400B97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21765" b="54975"/>
          <a:stretch/>
        </p:blipFill>
        <p:spPr>
          <a:xfrm>
            <a:off x="999015" y="8656793"/>
            <a:ext cx="1634291" cy="2737639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xmlns="" id="{7003C66D-ADA7-470D-A345-05CCF516C2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8818" r="74135" b="4164"/>
          <a:stretch/>
        </p:blipFill>
        <p:spPr>
          <a:xfrm>
            <a:off x="13079579" y="-2675429"/>
            <a:ext cx="1390612" cy="200282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xmlns="" id="{24B58B9E-205B-4936-9DFC-A2427452D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9328" r="73109" b="22352"/>
          <a:stretch/>
        </p:blipFill>
        <p:spPr>
          <a:xfrm>
            <a:off x="10702091" y="-3333080"/>
            <a:ext cx="1445761" cy="3333080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xmlns="" id="{1153470F-021C-4CD4-96C3-725414B21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3912" r="65753" b="50304"/>
          <a:stretch/>
        </p:blipFill>
        <p:spPr>
          <a:xfrm>
            <a:off x="8461468" y="-2029724"/>
            <a:ext cx="1841276" cy="1857677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xmlns="" id="{91B8C637-25CB-4FE9-8AD2-8271404C2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172" r="70285" b="65922"/>
          <a:stretch/>
        </p:blipFill>
        <p:spPr>
          <a:xfrm>
            <a:off x="6464525" y="-1913685"/>
            <a:ext cx="1597596" cy="812800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xmlns="" id="{4063B77A-AD89-41E6-B0D2-B64DF7297F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2106" r="65535" b="72726"/>
          <a:stretch/>
        </p:blipFill>
        <p:spPr>
          <a:xfrm>
            <a:off x="4346993" y="-2220478"/>
            <a:ext cx="1853006" cy="1785257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xmlns="" id="{F79B9FFC-6755-4EBE-8D6C-FB139450AC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073" r="69886" b="87306"/>
          <a:stretch/>
        </p:blipFill>
        <p:spPr>
          <a:xfrm>
            <a:off x="2463443" y="-1944493"/>
            <a:ext cx="1619024" cy="1014609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xmlns="" id="{CC948EA0-44C5-4FFD-901F-F81D63F5AE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363" t="90893" r="41102"/>
          <a:stretch/>
        </p:blipFill>
        <p:spPr>
          <a:xfrm>
            <a:off x="-1934126" y="8120861"/>
            <a:ext cx="1695450" cy="1071865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xmlns="" id="{3C73BB1B-2B8D-4785-A63B-E45EA385DC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295" t="73412" r="39457" b="10804"/>
          <a:stretch/>
        </p:blipFill>
        <p:spPr>
          <a:xfrm>
            <a:off x="-4139141" y="6598440"/>
            <a:ext cx="1841276" cy="1857678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xmlns="" id="{2516435F-8BE7-47EB-8FC5-4E09B9578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209" t="51990" r="37543" b="27130"/>
          <a:stretch/>
        </p:blipFill>
        <p:spPr>
          <a:xfrm>
            <a:off x="-4137463" y="3709189"/>
            <a:ext cx="1841276" cy="2457450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xmlns="" id="{FCD11358-BDFB-4EEB-A5E3-97841FAF79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8588" t="43897" r="31015" b="48657"/>
          <a:stretch/>
        </p:blipFill>
        <p:spPr>
          <a:xfrm>
            <a:off x="-1934126" y="6858000"/>
            <a:ext cx="1634291" cy="876300"/>
          </a:xfrm>
          <a:prstGeom prst="rect">
            <a:avLst/>
          </a:prstGeom>
        </p:spPr>
      </p:pic>
      <p:pic>
        <p:nvPicPr>
          <p:cNvPr id="73" name="그림 72">
            <a:extLst>
              <a:ext uri="{FF2B5EF4-FFF2-40B4-BE49-F238E27FC236}">
                <a16:creationId xmlns:a16="http://schemas.microsoft.com/office/drawing/2014/main" xmlns="" id="{891D91AE-B616-4865-BDD4-259876392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753" t="32890" r="35158" b="57040"/>
          <a:stretch/>
        </p:blipFill>
        <p:spPr>
          <a:xfrm>
            <a:off x="-2027069" y="5286303"/>
            <a:ext cx="1456437" cy="1185136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xmlns="" id="{27220FE4-BAF5-4BC3-BAEA-F09F8709AB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525" t="20737" r="35386" b="69193"/>
          <a:stretch/>
        </p:blipFill>
        <p:spPr>
          <a:xfrm>
            <a:off x="-2025010" y="3758145"/>
            <a:ext cx="1456437" cy="1185136"/>
          </a:xfrm>
          <a:prstGeom prst="rect">
            <a:avLst/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xmlns="" id="{694A5BE6-097E-461E-973F-3169BC125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592" r="27245" b="78818"/>
          <a:stretch/>
        </p:blipFill>
        <p:spPr>
          <a:xfrm>
            <a:off x="-2297865" y="1265155"/>
            <a:ext cx="1998030" cy="2492990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xmlns="" id="{4B759B21-EC18-471F-9488-5F64E5907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774885" y="867412"/>
            <a:ext cx="5376411" cy="11769401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xmlns="" id="{F72D7F3C-8318-4B95-BE04-7C37DCE3F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700317" y="1411449"/>
            <a:ext cx="5376411" cy="11769401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xmlns="" id="{F1740327-4B34-407D-82EB-29B290581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44324" b="37108"/>
          <a:stretch/>
        </p:blipFill>
        <p:spPr>
          <a:xfrm>
            <a:off x="7747815" y="8437068"/>
            <a:ext cx="1634291" cy="2185354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3558084" y="1381455"/>
            <a:ext cx="436850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0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장점 </a:t>
            </a:r>
            <a:r>
              <a:rPr lang="en-US" altLang="ko-KR" sz="20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1</a:t>
            </a:r>
          </a:p>
          <a:p>
            <a:pPr>
              <a:lnSpc>
                <a:spcPct val="200000"/>
              </a:lnSpc>
            </a:pPr>
            <a:r>
              <a:rPr lang="ko-KR" altLang="en-US" sz="20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장점 </a:t>
            </a:r>
            <a:r>
              <a:rPr lang="en-US" altLang="ko-KR" sz="20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2</a:t>
            </a:r>
            <a:r>
              <a:rPr lang="ko-KR" altLang="en-US" sz="20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 </a:t>
            </a:r>
            <a:endParaRPr lang="en-US" altLang="ko-KR" sz="2000" dirty="0"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000" dirty="0" err="1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넷플릭스에는</a:t>
            </a:r>
            <a:r>
              <a:rPr lang="ko-KR" altLang="en-US" sz="20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 없는 사용자 </a:t>
            </a:r>
            <a:r>
              <a:rPr lang="ko-KR" altLang="en-US" sz="2000" dirty="0" err="1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별점</a:t>
            </a:r>
            <a:r>
              <a:rPr lang="ko-KR" altLang="en-US" sz="20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 기능 </a:t>
            </a:r>
            <a:r>
              <a:rPr lang="ko-KR" altLang="en-US" sz="2000" dirty="0" smtClean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추가</a:t>
            </a:r>
            <a:endParaRPr lang="en-US" altLang="ko-KR" sz="2000" dirty="0"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xmlns="" id="{108D1010-9D58-4830-8A54-7747F9A95026}"/>
              </a:ext>
            </a:extLst>
          </p:cNvPr>
          <p:cNvSpPr txBox="1"/>
          <p:nvPr/>
        </p:nvSpPr>
        <p:spPr>
          <a:xfrm>
            <a:off x="2751023" y="701823"/>
            <a:ext cx="2476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다섯플릭스</a:t>
            </a:r>
            <a:r>
              <a:rPr lang="ko-KR" altLang="en-US" sz="28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장점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xmlns="" id="{1970F889-B288-4DB9-9CF1-EB60602AD5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5A8470EE-D3AF-49A3-9B65-1C1A8CE71AE3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3077922" y="1635008"/>
            <a:ext cx="312978" cy="333429"/>
            <a:chOff x="3047442" y="2162056"/>
            <a:chExt cx="365760" cy="389659"/>
          </a:xfrm>
        </p:grpSpPr>
        <p:sp>
          <p:nvSpPr>
            <p:cNvPr id="30" name="타원 29"/>
            <p:cNvSpPr/>
            <p:nvPr/>
          </p:nvSpPr>
          <p:spPr>
            <a:xfrm>
              <a:off x="3047442" y="2162056"/>
              <a:ext cx="365760" cy="365760"/>
            </a:xfrm>
            <a:prstGeom prst="ellipse">
              <a:avLst/>
            </a:prstGeom>
            <a:solidFill>
              <a:srgbClr val="3231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074670" y="2192034"/>
              <a:ext cx="333830" cy="3596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solidFill>
                    <a:schemeClr val="bg1"/>
                  </a:solidFill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1</a:t>
              </a:r>
              <a:endParaRPr lang="ko-KR" altLang="en-US" sz="1400" dirty="0">
                <a:solidFill>
                  <a:schemeClr val="bg1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3077922" y="2234448"/>
            <a:ext cx="312978" cy="333429"/>
            <a:chOff x="3047442" y="2162056"/>
            <a:chExt cx="365760" cy="389659"/>
          </a:xfrm>
        </p:grpSpPr>
        <p:sp>
          <p:nvSpPr>
            <p:cNvPr id="35" name="타원 34"/>
            <p:cNvSpPr/>
            <p:nvPr/>
          </p:nvSpPr>
          <p:spPr>
            <a:xfrm>
              <a:off x="3047442" y="2162056"/>
              <a:ext cx="365760" cy="365760"/>
            </a:xfrm>
            <a:prstGeom prst="ellipse">
              <a:avLst/>
            </a:prstGeom>
            <a:solidFill>
              <a:srgbClr val="3231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074670" y="2192034"/>
              <a:ext cx="333830" cy="3596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solidFill>
                    <a:schemeClr val="bg1"/>
                  </a:solidFill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2</a:t>
              </a:r>
              <a:endParaRPr lang="ko-KR" altLang="en-US" sz="1400" dirty="0">
                <a:solidFill>
                  <a:schemeClr val="bg1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3077922" y="2844049"/>
            <a:ext cx="312978" cy="341050"/>
            <a:chOff x="3047442" y="2162056"/>
            <a:chExt cx="365760" cy="398565"/>
          </a:xfrm>
        </p:grpSpPr>
        <p:sp>
          <p:nvSpPr>
            <p:cNvPr id="38" name="타원 37"/>
            <p:cNvSpPr/>
            <p:nvPr/>
          </p:nvSpPr>
          <p:spPr>
            <a:xfrm>
              <a:off x="3047442" y="2162056"/>
              <a:ext cx="365760" cy="365760"/>
            </a:xfrm>
            <a:prstGeom prst="ellipse">
              <a:avLst/>
            </a:prstGeom>
            <a:solidFill>
              <a:srgbClr val="3231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74670" y="2200940"/>
              <a:ext cx="333830" cy="3596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solidFill>
                    <a:schemeClr val="bg1"/>
                  </a:solidFill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3</a:t>
              </a:r>
              <a:endParaRPr lang="ko-KR" altLang="en-US" sz="1400" dirty="0">
                <a:solidFill>
                  <a:schemeClr val="bg1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108D1010-9D58-4830-8A54-7747F9A95026}"/>
              </a:ext>
            </a:extLst>
          </p:cNvPr>
          <p:cNvSpPr txBox="1"/>
          <p:nvPr/>
        </p:nvSpPr>
        <p:spPr>
          <a:xfrm>
            <a:off x="2903423" y="4225853"/>
            <a:ext cx="2476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다섯플릭스</a:t>
            </a:r>
            <a:r>
              <a:rPr lang="ko-KR" altLang="en-US" sz="28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단점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550464" y="4861638"/>
            <a:ext cx="6630341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200000"/>
              </a:lnSpc>
            </a:pPr>
            <a:r>
              <a:rPr lang="en-US" altLang="ko-KR" dirty="0" smtClean="0">
                <a:solidFill>
                  <a:prstClr val="black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DB </a:t>
            </a:r>
            <a:r>
              <a:rPr lang="ko-KR" altLang="en-US" dirty="0" smtClean="0">
                <a:solidFill>
                  <a:prstClr val="black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연동이 되지 않아 프로그램 초기에 장르별 영화 목록을 </a:t>
            </a:r>
            <a:r>
              <a:rPr lang="ko-KR" altLang="en-US" dirty="0" smtClean="0">
                <a:solidFill>
                  <a:prstClr val="black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등록해야 함</a:t>
            </a:r>
            <a:endParaRPr lang="en-US" altLang="ko-KR" dirty="0" smtClean="0">
              <a:solidFill>
                <a:prstClr val="black"/>
              </a:solidFill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</p:txBody>
      </p:sp>
      <p:grpSp>
        <p:nvGrpSpPr>
          <p:cNvPr id="77" name="그룹 76"/>
          <p:cNvGrpSpPr/>
          <p:nvPr/>
        </p:nvGrpSpPr>
        <p:grpSpPr>
          <a:xfrm>
            <a:off x="3093162" y="5065283"/>
            <a:ext cx="312978" cy="333429"/>
            <a:chOff x="3047442" y="2162056"/>
            <a:chExt cx="365760" cy="389659"/>
          </a:xfrm>
          <a:solidFill>
            <a:schemeClr val="bg1">
              <a:lumMod val="65000"/>
            </a:schemeClr>
          </a:solidFill>
        </p:grpSpPr>
        <p:sp>
          <p:nvSpPr>
            <p:cNvPr id="78" name="타원 77"/>
            <p:cNvSpPr/>
            <p:nvPr/>
          </p:nvSpPr>
          <p:spPr>
            <a:xfrm>
              <a:off x="3047442" y="2162056"/>
              <a:ext cx="365760" cy="365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074670" y="2192034"/>
              <a:ext cx="333830" cy="3596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>
                  <a:solidFill>
                    <a:schemeClr val="bg1"/>
                  </a:solidFill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1</a:t>
              </a:r>
              <a:endParaRPr lang="ko-KR" altLang="en-US" sz="1400" dirty="0">
                <a:solidFill>
                  <a:schemeClr val="bg1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541884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E9B336C-6B3D-486E-B61F-4C6F13BD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6674" b="95927"/>
          <a:stretch/>
        </p:blipFill>
        <p:spPr>
          <a:xfrm>
            <a:off x="1262655" y="-1913685"/>
            <a:ext cx="1254156" cy="479340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xmlns="" id="{D2FD2CAC-6417-4821-A6D6-F2A400B97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21765" b="54975"/>
          <a:stretch/>
        </p:blipFill>
        <p:spPr>
          <a:xfrm>
            <a:off x="999015" y="8656793"/>
            <a:ext cx="1634291" cy="2737639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xmlns="" id="{7003C66D-ADA7-470D-A345-05CCF516C2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8818" r="74135" b="4164"/>
          <a:stretch/>
        </p:blipFill>
        <p:spPr>
          <a:xfrm>
            <a:off x="13079579" y="-2675429"/>
            <a:ext cx="1390612" cy="200282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xmlns="" id="{24B58B9E-205B-4936-9DFC-A2427452D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9328" r="73109" b="22352"/>
          <a:stretch/>
        </p:blipFill>
        <p:spPr>
          <a:xfrm>
            <a:off x="10702091" y="-3333080"/>
            <a:ext cx="1445761" cy="3333080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xmlns="" id="{1153470F-021C-4CD4-96C3-725414B21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3912" r="65753" b="50304"/>
          <a:stretch/>
        </p:blipFill>
        <p:spPr>
          <a:xfrm>
            <a:off x="8461468" y="-2029724"/>
            <a:ext cx="1841276" cy="1857677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xmlns="" id="{91B8C637-25CB-4FE9-8AD2-8271404C2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172" r="70285" b="65922"/>
          <a:stretch/>
        </p:blipFill>
        <p:spPr>
          <a:xfrm>
            <a:off x="6464525" y="-1913685"/>
            <a:ext cx="1597596" cy="812800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xmlns="" id="{4063B77A-AD89-41E6-B0D2-B64DF7297F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2106" r="65535" b="72726"/>
          <a:stretch/>
        </p:blipFill>
        <p:spPr>
          <a:xfrm>
            <a:off x="4346993" y="-2220478"/>
            <a:ext cx="1853006" cy="1785257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xmlns="" id="{F79B9FFC-6755-4EBE-8D6C-FB139450AC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073" r="69886" b="87306"/>
          <a:stretch/>
        </p:blipFill>
        <p:spPr>
          <a:xfrm>
            <a:off x="2463443" y="-1944493"/>
            <a:ext cx="1619024" cy="1014609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xmlns="" id="{CC948EA0-44C5-4FFD-901F-F81D63F5AE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363" t="90893" r="41102"/>
          <a:stretch/>
        </p:blipFill>
        <p:spPr>
          <a:xfrm>
            <a:off x="-1934126" y="8120861"/>
            <a:ext cx="1695450" cy="1071865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xmlns="" id="{3C73BB1B-2B8D-4785-A63B-E45EA385DC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295" t="73412" r="39457" b="10804"/>
          <a:stretch/>
        </p:blipFill>
        <p:spPr>
          <a:xfrm>
            <a:off x="-4139141" y="6598440"/>
            <a:ext cx="1841276" cy="1857678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xmlns="" id="{2516435F-8BE7-47EB-8FC5-4E09B9578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209" t="51990" r="37543" b="27130"/>
          <a:stretch/>
        </p:blipFill>
        <p:spPr>
          <a:xfrm>
            <a:off x="-4137463" y="3709189"/>
            <a:ext cx="1841276" cy="2457450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xmlns="" id="{FCD11358-BDFB-4EEB-A5E3-97841FAF79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8588" t="43897" r="31015" b="48657"/>
          <a:stretch/>
        </p:blipFill>
        <p:spPr>
          <a:xfrm>
            <a:off x="-1934126" y="6858000"/>
            <a:ext cx="1634291" cy="876300"/>
          </a:xfrm>
          <a:prstGeom prst="rect">
            <a:avLst/>
          </a:prstGeom>
        </p:spPr>
      </p:pic>
      <p:pic>
        <p:nvPicPr>
          <p:cNvPr id="73" name="그림 72">
            <a:extLst>
              <a:ext uri="{FF2B5EF4-FFF2-40B4-BE49-F238E27FC236}">
                <a16:creationId xmlns:a16="http://schemas.microsoft.com/office/drawing/2014/main" xmlns="" id="{891D91AE-B616-4865-BDD4-259876392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753" t="32890" r="35158" b="57040"/>
          <a:stretch/>
        </p:blipFill>
        <p:spPr>
          <a:xfrm>
            <a:off x="-2027069" y="5286303"/>
            <a:ext cx="1456437" cy="1185136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xmlns="" id="{27220FE4-BAF5-4BC3-BAEA-F09F8709AB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525" t="20737" r="35386" b="69193"/>
          <a:stretch/>
        </p:blipFill>
        <p:spPr>
          <a:xfrm>
            <a:off x="-2025010" y="3758145"/>
            <a:ext cx="1456437" cy="1185136"/>
          </a:xfrm>
          <a:prstGeom prst="rect">
            <a:avLst/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xmlns="" id="{694A5BE6-097E-461E-973F-3169BC125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592" r="27245" b="78818"/>
          <a:stretch/>
        </p:blipFill>
        <p:spPr>
          <a:xfrm>
            <a:off x="-2297865" y="1265155"/>
            <a:ext cx="1998030" cy="2492990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xmlns="" id="{4B759B21-EC18-471F-9488-5F64E5907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774885" y="867412"/>
            <a:ext cx="5376411" cy="11769401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xmlns="" id="{F72D7F3C-8318-4B95-BE04-7C37DCE3F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700317" y="1411449"/>
            <a:ext cx="5376411" cy="11769401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xmlns="" id="{F1740327-4B34-407D-82EB-29B290581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44324" b="37108"/>
          <a:stretch/>
        </p:blipFill>
        <p:spPr>
          <a:xfrm>
            <a:off x="7747815" y="8437068"/>
            <a:ext cx="1634291" cy="2185354"/>
          </a:xfrm>
          <a:prstGeom prst="rect">
            <a:avLst/>
          </a:prstGeom>
        </p:spPr>
      </p:pic>
      <p:grpSp>
        <p:nvGrpSpPr>
          <p:cNvPr id="2" name="그룹 31"/>
          <p:cNvGrpSpPr/>
          <p:nvPr/>
        </p:nvGrpSpPr>
        <p:grpSpPr>
          <a:xfrm>
            <a:off x="3141097" y="683509"/>
            <a:ext cx="8483358" cy="5653974"/>
            <a:chOff x="3266095" y="833718"/>
            <a:chExt cx="8483358" cy="5653974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3765161" y="833718"/>
              <a:ext cx="7984292" cy="5653974"/>
            </a:xfrm>
            <a:prstGeom prst="roundRect">
              <a:avLst>
                <a:gd name="adj" fmla="val 4213"/>
              </a:avLst>
            </a:prstGeom>
            <a:solidFill>
              <a:schemeClr val="bg1"/>
            </a:solidFill>
            <a:ln>
              <a:noFill/>
            </a:ln>
            <a:effectLst>
              <a:glow rad="101600">
                <a:schemeClr val="bg1">
                  <a:lumMod val="95000"/>
                  <a:alpha val="63000"/>
                </a:schemeClr>
              </a:glow>
              <a:outerShdw blurRad="228600" sx="101000" sy="101000" algn="ctr" rotWithShape="0">
                <a:schemeClr val="tx1">
                  <a:lumMod val="50000"/>
                  <a:lumOff val="50000"/>
                  <a:alpha val="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3266095" y="1013012"/>
              <a:ext cx="1147482" cy="114748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625781" y="1066801"/>
              <a:ext cx="12907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최병철 </a:t>
              </a:r>
              <a:r>
                <a:rPr lang="ko-KR" altLang="en-US" sz="16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조장</a:t>
              </a:r>
              <a:endPara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653775" y="1615845"/>
              <a:ext cx="6826578" cy="4871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소감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프로젝트 주제에 맞게 기능을 분석하고 구현할 때 </a:t>
              </a:r>
              <a:r>
                <a:rPr lang="ko-KR" altLang="en-US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객체지향적인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코드를 작성하면 수정 및 유지보수가 용이하다는 것을 직접 경험으로 느낄 수 있었다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수업시간에 </a:t>
              </a:r>
              <a:r>
                <a:rPr lang="ko-KR" altLang="en-US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싱글톤에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대해서 배울 때는 이 기능의 유용함을 잘 이해하지 못했으나 이번 프로젝트를 통하여 객체와 객체의 관계를 정의하고 각 각체의 멤버변수의 값과 메서드를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컨트롤 하는 클래스를 </a:t>
              </a:r>
              <a:r>
                <a:rPr lang="ko-KR" altLang="en-US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싱글톤으로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하지 않았다면 정보를 처리하는 것이 얼마나 복잡하고 어려웠을지를 다시 한번 깨닫는 좋은 계기가 되었다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200"/>
                </a:lnSpc>
              </a:pPr>
              <a:endParaRPr lang="en-US" altLang="ko-KR" sz="1400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endParaRP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문제 원인</a:t>
              </a:r>
              <a:r>
                <a:rPr lang="en-US" altLang="ko-KR" sz="14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(</a:t>
              </a:r>
              <a:r>
                <a:rPr lang="ko-KR" altLang="en-US" sz="14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회원가입 로직</a:t>
              </a:r>
              <a:r>
                <a:rPr lang="en-US" altLang="ko-KR" sz="14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)</a:t>
              </a:r>
            </a:p>
            <a:p>
              <a:pPr>
                <a:lnSpc>
                  <a:spcPts val="2200"/>
                </a:lnSpc>
              </a:pP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User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클래스가 생성되면서 내부적으로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Profile 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객체를 인스턴스화 하고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HashSet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에 저장한 후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Profile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의 멤버변수 값들을 설정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문제 발생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로그인 후 새로운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Profile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을 생성하여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HashSet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에 저장하는데 </a:t>
              </a:r>
              <a:r>
                <a:rPr lang="ko-KR" altLang="en-US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회원가입할때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생성했던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Profile 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객체와 동일한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key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값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(nickname)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을 가지는 객체를 저장하였음에도 중복으로 저장이 되는 현상이 발생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Light" panose="00000300000000000000" pitchFamily="50" charset="-127"/>
                  <a:ea typeface="KoPubWorld돋움체_Pro Light" panose="00000300000000000000" pitchFamily="50" charset="-127"/>
                  <a:cs typeface="KoPubWorld돋움체_Pro Light" panose="00000300000000000000" pitchFamily="50" charset="-127"/>
                </a:rPr>
                <a:t> </a:t>
              </a:r>
            </a:p>
          </p:txBody>
        </p:sp>
      </p:grpSp>
      <p:sp>
        <p:nvSpPr>
          <p:cNvPr id="43" name="자유형 42"/>
          <p:cNvSpPr/>
          <p:nvPr/>
        </p:nvSpPr>
        <p:spPr>
          <a:xfrm>
            <a:off x="0" y="4643268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xmlns="" id="{C3CFF0D5-C02D-48D7-9FB2-A57F67F8F9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70B1880B-1472-4E3C-BC0C-79562C15F804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99355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E9B336C-6B3D-486E-B61F-4C6F13BD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6674" b="95927"/>
          <a:stretch/>
        </p:blipFill>
        <p:spPr>
          <a:xfrm>
            <a:off x="1262655" y="-1913685"/>
            <a:ext cx="1254156" cy="479340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xmlns="" id="{D2FD2CAC-6417-4821-A6D6-F2A400B97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21765" b="54975"/>
          <a:stretch/>
        </p:blipFill>
        <p:spPr>
          <a:xfrm>
            <a:off x="999015" y="8656793"/>
            <a:ext cx="1634291" cy="2737639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xmlns="" id="{7003C66D-ADA7-470D-A345-05CCF516C2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8818" r="74135" b="4164"/>
          <a:stretch/>
        </p:blipFill>
        <p:spPr>
          <a:xfrm>
            <a:off x="13079579" y="-2675429"/>
            <a:ext cx="1390612" cy="200282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xmlns="" id="{24B58B9E-205B-4936-9DFC-A2427452D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9328" r="73109" b="22352"/>
          <a:stretch/>
        </p:blipFill>
        <p:spPr>
          <a:xfrm>
            <a:off x="10702091" y="-3333080"/>
            <a:ext cx="1445761" cy="3333080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xmlns="" id="{1153470F-021C-4CD4-96C3-725414B21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3912" r="65753" b="50304"/>
          <a:stretch/>
        </p:blipFill>
        <p:spPr>
          <a:xfrm>
            <a:off x="8461468" y="-2029724"/>
            <a:ext cx="1841276" cy="1857677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xmlns="" id="{91B8C637-25CB-4FE9-8AD2-8271404C2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172" r="70285" b="65922"/>
          <a:stretch/>
        </p:blipFill>
        <p:spPr>
          <a:xfrm>
            <a:off x="6464525" y="-1913685"/>
            <a:ext cx="1597596" cy="812800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xmlns="" id="{4063B77A-AD89-41E6-B0D2-B64DF7297F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2106" r="65535" b="72726"/>
          <a:stretch/>
        </p:blipFill>
        <p:spPr>
          <a:xfrm>
            <a:off x="4346993" y="-2220478"/>
            <a:ext cx="1853006" cy="1785257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xmlns="" id="{F79B9FFC-6755-4EBE-8D6C-FB139450AC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073" r="69886" b="87306"/>
          <a:stretch/>
        </p:blipFill>
        <p:spPr>
          <a:xfrm>
            <a:off x="2463443" y="-1944493"/>
            <a:ext cx="1619024" cy="1014609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xmlns="" id="{CC948EA0-44C5-4FFD-901F-F81D63F5AE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363" t="90893" r="41102"/>
          <a:stretch/>
        </p:blipFill>
        <p:spPr>
          <a:xfrm>
            <a:off x="-1934126" y="8120861"/>
            <a:ext cx="1695450" cy="1071865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xmlns="" id="{3C73BB1B-2B8D-4785-A63B-E45EA385DC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295" t="73412" r="39457" b="10804"/>
          <a:stretch/>
        </p:blipFill>
        <p:spPr>
          <a:xfrm>
            <a:off x="-4139141" y="6598440"/>
            <a:ext cx="1841276" cy="1857678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xmlns="" id="{2516435F-8BE7-47EB-8FC5-4E09B9578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209" t="51990" r="37543" b="27130"/>
          <a:stretch/>
        </p:blipFill>
        <p:spPr>
          <a:xfrm>
            <a:off x="-4137463" y="3709189"/>
            <a:ext cx="1841276" cy="2457450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xmlns="" id="{FCD11358-BDFB-4EEB-A5E3-97841FAF79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8588" t="43897" r="31015" b="48657"/>
          <a:stretch/>
        </p:blipFill>
        <p:spPr>
          <a:xfrm>
            <a:off x="-1934126" y="6858000"/>
            <a:ext cx="1634291" cy="876300"/>
          </a:xfrm>
          <a:prstGeom prst="rect">
            <a:avLst/>
          </a:prstGeom>
        </p:spPr>
      </p:pic>
      <p:pic>
        <p:nvPicPr>
          <p:cNvPr id="73" name="그림 72">
            <a:extLst>
              <a:ext uri="{FF2B5EF4-FFF2-40B4-BE49-F238E27FC236}">
                <a16:creationId xmlns:a16="http://schemas.microsoft.com/office/drawing/2014/main" xmlns="" id="{891D91AE-B616-4865-BDD4-259876392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753" t="32890" r="35158" b="57040"/>
          <a:stretch/>
        </p:blipFill>
        <p:spPr>
          <a:xfrm>
            <a:off x="-2027069" y="5286303"/>
            <a:ext cx="1456437" cy="1185136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xmlns="" id="{27220FE4-BAF5-4BC3-BAEA-F09F8709AB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525" t="20737" r="35386" b="69193"/>
          <a:stretch/>
        </p:blipFill>
        <p:spPr>
          <a:xfrm>
            <a:off x="-2025010" y="3758145"/>
            <a:ext cx="1456437" cy="1185136"/>
          </a:xfrm>
          <a:prstGeom prst="rect">
            <a:avLst/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xmlns="" id="{694A5BE6-097E-461E-973F-3169BC125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592" r="27245" b="78818"/>
          <a:stretch/>
        </p:blipFill>
        <p:spPr>
          <a:xfrm>
            <a:off x="-2297865" y="1265155"/>
            <a:ext cx="1998030" cy="2492990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xmlns="" id="{4B759B21-EC18-471F-9488-5F64E5907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774885" y="867412"/>
            <a:ext cx="5376411" cy="11769401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xmlns="" id="{F72D7F3C-8318-4B95-BE04-7C37DCE3F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700317" y="1411449"/>
            <a:ext cx="5376411" cy="11769401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xmlns="" id="{F1740327-4B34-407D-82EB-29B290581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44324" b="37108"/>
          <a:stretch/>
        </p:blipFill>
        <p:spPr>
          <a:xfrm>
            <a:off x="7747815" y="8437068"/>
            <a:ext cx="1634291" cy="2185354"/>
          </a:xfrm>
          <a:prstGeom prst="rect">
            <a:avLst/>
          </a:prstGeom>
        </p:spPr>
      </p:pic>
      <p:grpSp>
        <p:nvGrpSpPr>
          <p:cNvPr id="2" name="그룹 31"/>
          <p:cNvGrpSpPr/>
          <p:nvPr/>
        </p:nvGrpSpPr>
        <p:grpSpPr>
          <a:xfrm>
            <a:off x="3141097" y="226308"/>
            <a:ext cx="8483358" cy="6372132"/>
            <a:chOff x="3266095" y="833718"/>
            <a:chExt cx="8483358" cy="6372132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3765161" y="833718"/>
              <a:ext cx="7984292" cy="6372132"/>
            </a:xfrm>
            <a:prstGeom prst="roundRect">
              <a:avLst>
                <a:gd name="adj" fmla="val 2895"/>
              </a:avLst>
            </a:prstGeom>
            <a:solidFill>
              <a:schemeClr val="bg1"/>
            </a:solidFill>
            <a:ln>
              <a:noFill/>
            </a:ln>
            <a:effectLst>
              <a:glow rad="101600">
                <a:schemeClr val="bg1">
                  <a:lumMod val="95000"/>
                  <a:alpha val="63000"/>
                </a:schemeClr>
              </a:glow>
              <a:outerShdw blurRad="228600" sx="101000" sy="101000" algn="ctr" rotWithShape="0">
                <a:schemeClr val="tx1">
                  <a:lumMod val="50000"/>
                  <a:lumOff val="50000"/>
                  <a:alpha val="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3266095" y="1013012"/>
              <a:ext cx="1147482" cy="114748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625781" y="1066801"/>
              <a:ext cx="12907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최병철 </a:t>
              </a:r>
              <a:r>
                <a:rPr lang="ko-KR" altLang="en-US" sz="1600" dirty="0"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조장</a:t>
              </a:r>
              <a:endParaRPr lang="ko-KR" altLang="en-US" sz="20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653776" y="1615845"/>
              <a:ext cx="6854570" cy="5436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문제 원인 분석</a:t>
              </a:r>
            </a:p>
            <a:p>
              <a:pPr>
                <a:lnSpc>
                  <a:spcPts val="2200"/>
                </a:lnSpc>
              </a:pP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HashSet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에 저장될 때 </a:t>
              </a:r>
              <a:r>
                <a:rPr lang="ko-KR" altLang="en-US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오버라이딩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</a:t>
              </a:r>
              <a:r>
                <a:rPr lang="ko-KR" altLang="en-US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해두었던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equals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와 </a:t>
              </a:r>
              <a:r>
                <a:rPr lang="en-US" altLang="ko-KR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hashcode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를 호출하여 매번 값들을 비교해줄 것이라고 생각하여 구현한 </a:t>
              </a:r>
              <a:r>
                <a:rPr lang="ko-KR" altLang="en-US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로직이였다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하지만 결과는 달랐고 강사님께 문의한 결과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HashSet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은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HashMap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을 가지고 있고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HashMap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에 저장되는 순간 </a:t>
              </a:r>
              <a:r>
                <a:rPr lang="en-US" altLang="ko-KR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HashCode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가 생성된다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 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이후에 값을 변경하면 객체의 </a:t>
              </a:r>
              <a:r>
                <a:rPr lang="en-US" altLang="ko-KR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HashCode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는 같아지지만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HashMap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내부에 있는 </a:t>
              </a:r>
              <a:r>
                <a:rPr lang="en-US" altLang="ko-KR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HashCode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는 변경이 되지 않고 다른 상태로 유지된다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그래서 저장하면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HashSet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에 저장이 되므로 되도록이면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Key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값은 수정하지 말자는 교훈을 얻을 수 있었다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200"/>
                </a:lnSpc>
              </a:pPr>
              <a:r>
                <a:rPr lang="en-US" altLang="ko-KR" sz="1400" dirty="0">
                  <a:latin typeface="KoPubWorld돋움체_Pro Light" panose="00000300000000000000" pitchFamily="50" charset="-127"/>
                  <a:ea typeface="KoPubWorld돋움체_Pro Light" panose="00000300000000000000" pitchFamily="50" charset="-127"/>
                  <a:cs typeface="KoPubWorld돋움체_Pro Light" panose="00000300000000000000" pitchFamily="50" charset="-127"/>
                </a:rPr>
                <a:t> 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문제 해결</a:t>
              </a:r>
            </a:p>
            <a:p>
              <a:pPr>
                <a:lnSpc>
                  <a:spcPts val="2200"/>
                </a:lnSpc>
              </a:pP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Profile 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객체를 인스턴스화 하고 멤버변수에 값을 설정한 후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HashSet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에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add 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하고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HashSet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에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add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된 정보는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key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값을 수정하지 않도록 하였다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꼭 변경해야 할 상황에서는 해당 객체를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HashSet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에서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remove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하고 값을 변경 후 다시 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add 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하는 방식으로 변경하였다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200"/>
                </a:lnSpc>
              </a:pPr>
              <a:endParaRPr lang="en-US" altLang="ko-KR" sz="1400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endParaRP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협업 하면서 </a:t>
              </a:r>
              <a:r>
                <a:rPr lang="ko-KR" altLang="en-US" sz="1400" dirty="0" err="1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느낀점</a:t>
              </a:r>
              <a:endParaRPr lang="ko-KR" altLang="en-US" sz="14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각 조원들이 개발환경이 달라서 소스 파일을 공유하면서 한글과 </a:t>
              </a:r>
              <a:r>
                <a:rPr lang="ko-KR" altLang="en-US" sz="1400" dirty="0" err="1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이모티콘</a:t>
              </a: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부분이 깨지는 현상이 자주 발생되어 불편하였다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200"/>
                </a:lnSpc>
              </a:pPr>
              <a:r>
                <a:rPr lang="ko-KR" altLang="en-US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협업을 시작할 때 개발환경을 동일하게 구축하여 시작하는 것의 중요함을 깨달을 수 있었다</a:t>
              </a:r>
              <a:r>
                <a:rPr lang="en-US" altLang="ko-KR" sz="14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  <a:endParaRPr lang="ko-KR" altLang="en-US" sz="14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</p:grpSp>
      <p:sp>
        <p:nvSpPr>
          <p:cNvPr id="43" name="자유형 42"/>
          <p:cNvSpPr/>
          <p:nvPr/>
        </p:nvSpPr>
        <p:spPr>
          <a:xfrm>
            <a:off x="0" y="4643268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xmlns="" id="{5AB46DF9-3DAB-4ABB-9C75-63FC4C047B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BF9D6DC7-4F03-441A-9238-6D6202180F4B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29955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E9B336C-6B3D-486E-B61F-4C6F13BD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6674" b="95927"/>
          <a:stretch/>
        </p:blipFill>
        <p:spPr>
          <a:xfrm>
            <a:off x="1262655" y="-1913685"/>
            <a:ext cx="1254156" cy="479340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xmlns="" id="{D2FD2CAC-6417-4821-A6D6-F2A400B97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21765" b="54975"/>
          <a:stretch/>
        </p:blipFill>
        <p:spPr>
          <a:xfrm>
            <a:off x="999015" y="8656793"/>
            <a:ext cx="1634291" cy="2737639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xmlns="" id="{7003C66D-ADA7-470D-A345-05CCF516C2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8818" r="74135" b="4164"/>
          <a:stretch/>
        </p:blipFill>
        <p:spPr>
          <a:xfrm>
            <a:off x="13079579" y="-2675429"/>
            <a:ext cx="1390612" cy="200282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xmlns="" id="{24B58B9E-205B-4936-9DFC-A2427452D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9328" r="73109" b="22352"/>
          <a:stretch/>
        </p:blipFill>
        <p:spPr>
          <a:xfrm>
            <a:off x="10702091" y="-3333080"/>
            <a:ext cx="1445761" cy="3333080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xmlns="" id="{1153470F-021C-4CD4-96C3-725414B21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3912" r="65753" b="50304"/>
          <a:stretch/>
        </p:blipFill>
        <p:spPr>
          <a:xfrm>
            <a:off x="8461468" y="-2029724"/>
            <a:ext cx="1841276" cy="1857677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xmlns="" id="{91B8C637-25CB-4FE9-8AD2-8271404C2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172" r="70285" b="65922"/>
          <a:stretch/>
        </p:blipFill>
        <p:spPr>
          <a:xfrm>
            <a:off x="6464525" y="-1913685"/>
            <a:ext cx="1597596" cy="812800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xmlns="" id="{4063B77A-AD89-41E6-B0D2-B64DF7297F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2106" r="65535" b="72726"/>
          <a:stretch/>
        </p:blipFill>
        <p:spPr>
          <a:xfrm>
            <a:off x="4346993" y="-2220478"/>
            <a:ext cx="1853006" cy="1785257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xmlns="" id="{F79B9FFC-6755-4EBE-8D6C-FB139450AC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073" r="69886" b="87306"/>
          <a:stretch/>
        </p:blipFill>
        <p:spPr>
          <a:xfrm>
            <a:off x="2463443" y="-1944493"/>
            <a:ext cx="1619024" cy="1014609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xmlns="" id="{CC948EA0-44C5-4FFD-901F-F81D63F5AE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363" t="90893" r="41102"/>
          <a:stretch/>
        </p:blipFill>
        <p:spPr>
          <a:xfrm>
            <a:off x="-1934126" y="8120861"/>
            <a:ext cx="1695450" cy="1071865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xmlns="" id="{3C73BB1B-2B8D-4785-A63B-E45EA385DC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295" t="73412" r="39457" b="10804"/>
          <a:stretch/>
        </p:blipFill>
        <p:spPr>
          <a:xfrm>
            <a:off x="-4139141" y="6598440"/>
            <a:ext cx="1841276" cy="1857678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xmlns="" id="{2516435F-8BE7-47EB-8FC5-4E09B9578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209" t="51990" r="37543" b="27130"/>
          <a:stretch/>
        </p:blipFill>
        <p:spPr>
          <a:xfrm>
            <a:off x="-4137463" y="3709189"/>
            <a:ext cx="1841276" cy="2457450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xmlns="" id="{FCD11358-BDFB-4EEB-A5E3-97841FAF79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8588" t="43897" r="31015" b="48657"/>
          <a:stretch/>
        </p:blipFill>
        <p:spPr>
          <a:xfrm>
            <a:off x="-1934126" y="6858000"/>
            <a:ext cx="1634291" cy="876300"/>
          </a:xfrm>
          <a:prstGeom prst="rect">
            <a:avLst/>
          </a:prstGeom>
        </p:spPr>
      </p:pic>
      <p:pic>
        <p:nvPicPr>
          <p:cNvPr id="73" name="그림 72">
            <a:extLst>
              <a:ext uri="{FF2B5EF4-FFF2-40B4-BE49-F238E27FC236}">
                <a16:creationId xmlns:a16="http://schemas.microsoft.com/office/drawing/2014/main" xmlns="" id="{891D91AE-B616-4865-BDD4-259876392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753" t="32890" r="35158" b="57040"/>
          <a:stretch/>
        </p:blipFill>
        <p:spPr>
          <a:xfrm>
            <a:off x="-2027069" y="5286303"/>
            <a:ext cx="1456437" cy="1185136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xmlns="" id="{27220FE4-BAF5-4BC3-BAEA-F09F8709AB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525" t="20737" r="35386" b="69193"/>
          <a:stretch/>
        </p:blipFill>
        <p:spPr>
          <a:xfrm>
            <a:off x="-2025010" y="3758145"/>
            <a:ext cx="1456437" cy="1185136"/>
          </a:xfrm>
          <a:prstGeom prst="rect">
            <a:avLst/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xmlns="" id="{694A5BE6-097E-461E-973F-3169BC125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592" r="27245" b="78818"/>
          <a:stretch/>
        </p:blipFill>
        <p:spPr>
          <a:xfrm>
            <a:off x="-2297865" y="1265155"/>
            <a:ext cx="1998030" cy="2492990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xmlns="" id="{4B759B21-EC18-471F-9488-5F64E5907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774885" y="867412"/>
            <a:ext cx="5376411" cy="11769401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xmlns="" id="{F72D7F3C-8318-4B95-BE04-7C37DCE3F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700317" y="1411449"/>
            <a:ext cx="5376411" cy="11769401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xmlns="" id="{F1740327-4B34-407D-82EB-29B290581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44324" b="37108"/>
          <a:stretch/>
        </p:blipFill>
        <p:spPr>
          <a:xfrm>
            <a:off x="7747815" y="8437068"/>
            <a:ext cx="1634291" cy="2185354"/>
          </a:xfrm>
          <a:prstGeom prst="rect">
            <a:avLst/>
          </a:prstGeom>
        </p:spPr>
      </p:pic>
      <p:grpSp>
        <p:nvGrpSpPr>
          <p:cNvPr id="2" name="그룹 31"/>
          <p:cNvGrpSpPr/>
          <p:nvPr/>
        </p:nvGrpSpPr>
        <p:grpSpPr>
          <a:xfrm>
            <a:off x="3141097" y="338274"/>
            <a:ext cx="8483358" cy="3453797"/>
            <a:chOff x="3266095" y="833718"/>
            <a:chExt cx="8483358" cy="3453797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3765161" y="833718"/>
              <a:ext cx="7984292" cy="3453797"/>
            </a:xfrm>
            <a:prstGeom prst="roundRect">
              <a:avLst>
                <a:gd name="adj" fmla="val 9212"/>
              </a:avLst>
            </a:prstGeom>
            <a:solidFill>
              <a:schemeClr val="bg1"/>
            </a:solidFill>
            <a:ln>
              <a:noFill/>
            </a:ln>
            <a:effectLst>
              <a:glow rad="101600">
                <a:schemeClr val="bg1">
                  <a:lumMod val="95000"/>
                  <a:alpha val="63000"/>
                </a:schemeClr>
              </a:glow>
              <a:outerShdw blurRad="228600" sx="101000" sy="101000" algn="ctr" rotWithShape="0">
                <a:schemeClr val="tx1">
                  <a:lumMod val="50000"/>
                  <a:lumOff val="50000"/>
                  <a:alpha val="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/>
            <p:cNvSpPr/>
            <p:nvPr/>
          </p:nvSpPr>
          <p:spPr>
            <a:xfrm>
              <a:off x="3266095" y="1013012"/>
              <a:ext cx="1147482" cy="1147482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625781" y="1122787"/>
              <a:ext cx="8579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류재욱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625781" y="1615845"/>
              <a:ext cx="6882564" cy="2451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이번 프로젝트를 진행하면서 혼자서 </a:t>
              </a:r>
              <a:r>
                <a:rPr lang="ko-KR" altLang="en-US" sz="1600" dirty="0" err="1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코딩할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때와 달리 코드를 잘 짜는 것만이 </a:t>
              </a:r>
              <a:r>
                <a:rPr lang="ko-KR" altLang="en-US" sz="1600" dirty="0" err="1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중요한게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아니라 다른 분들이 작성한 코드를 이해하고 프로그램의 전체적인 흐름을 파악하는 것이 협업 과정에 있어 중요하며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, 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이를 위해 지속적인 소통이 필요하다는 것을 깨달았습니다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300"/>
                </a:lnSpc>
              </a:pP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개인적으로는 제가 작성한 코드를 다시 보았을 때 불필요하게 늘어난 부분들도 보였고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, 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같은 기능이 반복되어 사용되는데 </a:t>
              </a:r>
              <a:r>
                <a:rPr lang="ko-KR" altLang="en-US" sz="1600" dirty="0" err="1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메소드화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되지 않은 부분들도 보였습니다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300"/>
                </a:lnSpc>
              </a:pP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다음부턴 코드를 최대한 간략하게 만들고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, 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가능하다면 하나의 기능을 하나의 </a:t>
              </a:r>
              <a:r>
                <a:rPr lang="ko-KR" altLang="en-US" sz="1600" dirty="0" err="1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메소드로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만들면서 </a:t>
              </a:r>
              <a:r>
                <a:rPr lang="ko-KR" altLang="en-US" sz="1600" dirty="0" err="1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코딩해야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되겠다고 느꼈습니다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  <a:endParaRPr lang="ko-KR" altLang="en-US" sz="16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</p:grpSp>
      <p:sp>
        <p:nvSpPr>
          <p:cNvPr id="43" name="자유형 42"/>
          <p:cNvSpPr/>
          <p:nvPr/>
        </p:nvSpPr>
        <p:spPr>
          <a:xfrm>
            <a:off x="0" y="4643268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grpSp>
        <p:nvGrpSpPr>
          <p:cNvPr id="32" name="그룹 31"/>
          <p:cNvGrpSpPr/>
          <p:nvPr/>
        </p:nvGrpSpPr>
        <p:grpSpPr>
          <a:xfrm>
            <a:off x="3141097" y="4178190"/>
            <a:ext cx="8492323" cy="2266343"/>
            <a:chOff x="3266095" y="860612"/>
            <a:chExt cx="8492323" cy="2266343"/>
          </a:xfrm>
        </p:grpSpPr>
        <p:sp>
          <p:nvSpPr>
            <p:cNvPr id="33" name="모서리가 둥근 직사각형 32"/>
            <p:cNvSpPr/>
            <p:nvPr/>
          </p:nvSpPr>
          <p:spPr>
            <a:xfrm>
              <a:off x="3774126" y="860612"/>
              <a:ext cx="7984292" cy="2195721"/>
            </a:xfrm>
            <a:prstGeom prst="roundRect">
              <a:avLst>
                <a:gd name="adj" fmla="val 9258"/>
              </a:avLst>
            </a:prstGeom>
            <a:solidFill>
              <a:schemeClr val="bg1"/>
            </a:solidFill>
            <a:ln>
              <a:noFill/>
            </a:ln>
            <a:effectLst>
              <a:glow rad="101600">
                <a:schemeClr val="bg1">
                  <a:lumMod val="95000"/>
                  <a:alpha val="63000"/>
                </a:schemeClr>
              </a:glow>
              <a:outerShdw blurRad="228600" sx="101000" sy="101000" algn="ctr" rotWithShape="0">
                <a:schemeClr val="tx1">
                  <a:lumMod val="50000"/>
                  <a:lumOff val="50000"/>
                  <a:alpha val="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/>
            <p:cNvSpPr/>
            <p:nvPr/>
          </p:nvSpPr>
          <p:spPr>
            <a:xfrm>
              <a:off x="3266095" y="1013012"/>
              <a:ext cx="1147482" cy="1147482"/>
            </a:xfrm>
            <a:prstGeom prst="ellipse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625781" y="1113866"/>
              <a:ext cx="8579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err="1"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조인혜</a:t>
              </a:r>
              <a:endParaRPr lang="ko-KR" altLang="en-US" sz="200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625780" y="1559859"/>
              <a:ext cx="7009899" cy="1567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의도한 기능을 구현하면서 자바에 대한 이해도를 높일 수 있었고 같은 기능을 구현하는 다른 팀원들의 코드를 분석하면서 다양한 접근방법을 알게 되는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기회가 되었습니다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 </a:t>
              </a:r>
            </a:p>
            <a:p>
              <a:pPr>
                <a:lnSpc>
                  <a:spcPts val="2300"/>
                </a:lnSpc>
              </a:pP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앞으로 배우는 내용을 계속해서 적용하고 코드를 개선하여 완성도 있는 프로젝트로 마무리 되었으면 좋겠습니다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300"/>
                </a:lnSpc>
              </a:pPr>
              <a:endParaRPr lang="en-US" altLang="ko-KR" sz="16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</p:grpSp>
      <p:pic>
        <p:nvPicPr>
          <p:cNvPr id="37" name="그림 36">
            <a:extLst>
              <a:ext uri="{FF2B5EF4-FFF2-40B4-BE49-F238E27FC236}">
                <a16:creationId xmlns:a16="http://schemas.microsoft.com/office/drawing/2014/main" xmlns="" id="{5AB46DF9-3DAB-4ABB-9C75-63FC4C047B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BF9D6DC7-4F03-441A-9238-6D6202180F4B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56910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A38BA086-51E8-4FE6-A2E4-9F090AA278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xmlns="" id="{678F0708-CB9B-41D7-99BF-3D4611808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7896"/>
            <a:ext cx="12192000" cy="68324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A055C6C-38B5-484E-9EE8-5F15EF34E456}"/>
              </a:ext>
            </a:extLst>
          </p:cNvPr>
          <p:cNvSpPr txBox="1"/>
          <p:nvPr/>
        </p:nvSpPr>
        <p:spPr>
          <a:xfrm>
            <a:off x="953972" y="2059059"/>
            <a:ext cx="10072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spc="250" dirty="0">
                <a:solidFill>
                  <a:schemeClr val="bg1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SERIES</a:t>
            </a:r>
            <a:endParaRPr lang="x-none" sz="1100" spc="250" dirty="0">
              <a:solidFill>
                <a:schemeClr val="bg1"/>
              </a:solidFill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2AEE139-B7DA-49D3-ABCA-5EADF21EDDF2}"/>
              </a:ext>
            </a:extLst>
          </p:cNvPr>
          <p:cNvSpPr txBox="1"/>
          <p:nvPr/>
        </p:nvSpPr>
        <p:spPr>
          <a:xfrm>
            <a:off x="713828" y="2509368"/>
            <a:ext cx="6821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1" spc="-40" dirty="0" err="1">
                <a:solidFill>
                  <a:schemeClr val="bg1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넷플릭스</a:t>
            </a:r>
            <a:r>
              <a:rPr lang="ko-KR" altLang="en-US" sz="5400" b="1" spc="-40" dirty="0">
                <a:solidFill>
                  <a:schemeClr val="bg1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 구현 프로젝트</a:t>
            </a:r>
            <a:endParaRPr lang="x-none" sz="5400" b="1" spc="-40" dirty="0">
              <a:solidFill>
                <a:schemeClr val="bg1"/>
              </a:solidFill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07ED7A0E-0DFC-410B-A2F9-6C27639E89C8}"/>
              </a:ext>
            </a:extLst>
          </p:cNvPr>
          <p:cNvSpPr txBox="1"/>
          <p:nvPr/>
        </p:nvSpPr>
        <p:spPr>
          <a:xfrm>
            <a:off x="777685" y="3582242"/>
            <a:ext cx="4733970" cy="344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80"/>
              </a:lnSpc>
            </a:pPr>
            <a:r>
              <a:rPr lang="ko-KR" altLang="en-US" spc="-50" dirty="0">
                <a:solidFill>
                  <a:schemeClr val="bg1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다 </a:t>
            </a:r>
            <a:r>
              <a:rPr lang="ko-KR" altLang="en-US" spc="-50" dirty="0" err="1">
                <a:solidFill>
                  <a:schemeClr val="bg1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섯</a:t>
            </a:r>
            <a:r>
              <a:rPr lang="ko-KR" altLang="en-US" spc="-50" dirty="0">
                <a:solidFill>
                  <a:schemeClr val="bg1"/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 플 릭 스</a:t>
            </a:r>
            <a:endParaRPr lang="x-none" spc="-50" dirty="0">
              <a:solidFill>
                <a:schemeClr val="bg1"/>
              </a:solidFill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</p:txBody>
      </p:sp>
      <p:grpSp>
        <p:nvGrpSpPr>
          <p:cNvPr id="12" name="Group 23">
            <a:extLst>
              <a:ext uri="{FF2B5EF4-FFF2-40B4-BE49-F238E27FC236}">
                <a16:creationId xmlns:a16="http://schemas.microsoft.com/office/drawing/2014/main" xmlns="" id="{3AFBBA31-A76D-4F3E-85AB-9D04BB7BF0BD}"/>
              </a:ext>
            </a:extLst>
          </p:cNvPr>
          <p:cNvGrpSpPr/>
          <p:nvPr/>
        </p:nvGrpSpPr>
        <p:grpSpPr>
          <a:xfrm>
            <a:off x="881688" y="4741986"/>
            <a:ext cx="1046690" cy="381181"/>
            <a:chOff x="576370" y="4945199"/>
            <a:chExt cx="1046690" cy="381181"/>
          </a:xfrm>
        </p:grpSpPr>
        <p:sp>
          <p:nvSpPr>
            <p:cNvPr id="13" name="Rounded Rectangle 24">
              <a:extLst>
                <a:ext uri="{FF2B5EF4-FFF2-40B4-BE49-F238E27FC236}">
                  <a16:creationId xmlns:a16="http://schemas.microsoft.com/office/drawing/2014/main" xmlns="" id="{3A06719F-980F-4803-9C1D-29EF9476A1E7}"/>
                </a:ext>
              </a:extLst>
            </p:cNvPr>
            <p:cNvSpPr/>
            <p:nvPr/>
          </p:nvSpPr>
          <p:spPr>
            <a:xfrm>
              <a:off x="576370" y="4945199"/>
              <a:ext cx="1046690" cy="381181"/>
            </a:xfrm>
            <a:prstGeom prst="roundRect">
              <a:avLst>
                <a:gd name="adj" fmla="val 6217"/>
              </a:avLst>
            </a:prstGeom>
            <a:solidFill>
              <a:srgbClr val="E50D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grpSp>
          <p:nvGrpSpPr>
            <p:cNvPr id="14" name="Group 25">
              <a:extLst>
                <a:ext uri="{FF2B5EF4-FFF2-40B4-BE49-F238E27FC236}">
                  <a16:creationId xmlns:a16="http://schemas.microsoft.com/office/drawing/2014/main" xmlns="" id="{036ED285-1FE4-415A-9B7B-4C68243761C4}"/>
                </a:ext>
              </a:extLst>
            </p:cNvPr>
            <p:cNvGrpSpPr/>
            <p:nvPr/>
          </p:nvGrpSpPr>
          <p:grpSpPr>
            <a:xfrm>
              <a:off x="753860" y="5000178"/>
              <a:ext cx="817634" cy="261610"/>
              <a:chOff x="850233" y="5009143"/>
              <a:chExt cx="817634" cy="261610"/>
            </a:xfrm>
          </p:grpSpPr>
          <p:sp>
            <p:nvSpPr>
              <p:cNvPr id="15" name="Triangle 26">
                <a:extLst>
                  <a:ext uri="{FF2B5EF4-FFF2-40B4-BE49-F238E27FC236}">
                    <a16:creationId xmlns:a16="http://schemas.microsoft.com/office/drawing/2014/main" xmlns="" id="{B1FC6F7A-5BF2-437C-81B8-FC3222629D32}"/>
                  </a:ext>
                </a:extLst>
              </p:cNvPr>
              <p:cNvSpPr/>
              <p:nvPr/>
            </p:nvSpPr>
            <p:spPr>
              <a:xfrm rot="5400000" flipH="1">
                <a:off x="848690" y="5078083"/>
                <a:ext cx="127472" cy="124385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x-none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BAD96B5D-1CD9-44A7-8F79-DA30942DCEC7}"/>
                  </a:ext>
                </a:extLst>
              </p:cNvPr>
              <p:cNvSpPr txBox="1"/>
              <p:nvPr/>
            </p:nvSpPr>
            <p:spPr>
              <a:xfrm>
                <a:off x="918901" y="5009143"/>
                <a:ext cx="74896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100" spc="-50" dirty="0">
                    <a:solidFill>
                      <a:schemeClr val="bg1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발표시작</a:t>
                </a:r>
                <a:endParaRPr lang="x-none" sz="1100" dirty="0">
                  <a:solidFill>
                    <a:schemeClr val="bg1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endParaRPr>
              </a:p>
            </p:txBody>
          </p:sp>
        </p:grp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37DF0C29-41B5-40F1-9312-78C365A21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0307"/>
            <a:ext cx="12192000" cy="448045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FFB1CAD6-0AD3-4D9F-99A6-BB598E36C200}"/>
              </a:ext>
            </a:extLst>
          </p:cNvPr>
          <p:cNvSpPr/>
          <p:nvPr/>
        </p:nvSpPr>
        <p:spPr>
          <a:xfrm>
            <a:off x="162428" y="100307"/>
            <a:ext cx="1190122" cy="4088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64B34973-EC2F-44EF-A349-7FC8674420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62428" y="-8990"/>
            <a:ext cx="1295178" cy="640145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xmlns="" id="{DEA5B6D8-7CA1-44F7-9685-A2E482ECB577}"/>
              </a:ext>
            </a:extLst>
          </p:cNvPr>
          <p:cNvGrpSpPr/>
          <p:nvPr/>
        </p:nvGrpSpPr>
        <p:grpSpPr>
          <a:xfrm>
            <a:off x="838835" y="2063144"/>
            <a:ext cx="180853" cy="216506"/>
            <a:chOff x="838835" y="1248806"/>
            <a:chExt cx="189146" cy="226433"/>
          </a:xfrm>
        </p:grpSpPr>
        <p:sp>
          <p:nvSpPr>
            <p:cNvPr id="19" name="Rectangle 1">
              <a:extLst>
                <a:ext uri="{FF2B5EF4-FFF2-40B4-BE49-F238E27FC236}">
                  <a16:creationId xmlns:a16="http://schemas.microsoft.com/office/drawing/2014/main" xmlns="" id="{C27AB5A8-EB87-4054-BD0C-9F698046F774}"/>
                </a:ext>
              </a:extLst>
            </p:cNvPr>
            <p:cNvSpPr/>
            <p:nvPr/>
          </p:nvSpPr>
          <p:spPr>
            <a:xfrm>
              <a:off x="838835" y="1249018"/>
              <a:ext cx="51954" cy="225733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xmlns="" id="{CD65CB79-CA76-4ABB-9CFF-840EBEFEC3F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888079" y="1248806"/>
              <a:ext cx="139902" cy="226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4132114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E9B336C-6B3D-486E-B61F-4C6F13BD7A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76674" b="95927"/>
          <a:stretch/>
        </p:blipFill>
        <p:spPr>
          <a:xfrm>
            <a:off x="1262655" y="-1913685"/>
            <a:ext cx="1254156" cy="479340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xmlns="" id="{D2FD2CAC-6417-4821-A6D6-F2A400B97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21765" b="54975"/>
          <a:stretch/>
        </p:blipFill>
        <p:spPr>
          <a:xfrm>
            <a:off x="999015" y="8656793"/>
            <a:ext cx="1634291" cy="2737639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xmlns="" id="{7003C66D-ADA7-470D-A345-05CCF516C2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78818" r="74135" b="4164"/>
          <a:stretch/>
        </p:blipFill>
        <p:spPr>
          <a:xfrm>
            <a:off x="13079579" y="-2675429"/>
            <a:ext cx="1390612" cy="2002828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xmlns="" id="{24B58B9E-205B-4936-9DFC-A2427452D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9328" r="73109" b="22352"/>
          <a:stretch/>
        </p:blipFill>
        <p:spPr>
          <a:xfrm>
            <a:off x="10702091" y="-3333080"/>
            <a:ext cx="1445761" cy="3333080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xmlns="" id="{1153470F-021C-4CD4-96C3-725414B21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3912" r="65753" b="50304"/>
          <a:stretch/>
        </p:blipFill>
        <p:spPr>
          <a:xfrm>
            <a:off x="8461468" y="-2029724"/>
            <a:ext cx="1841276" cy="1857677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xmlns="" id="{91B8C637-25CB-4FE9-8AD2-8271404C2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172" r="70285" b="65922"/>
          <a:stretch/>
        </p:blipFill>
        <p:spPr>
          <a:xfrm>
            <a:off x="6464525" y="-1913685"/>
            <a:ext cx="1597596" cy="812800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xmlns="" id="{4063B77A-AD89-41E6-B0D2-B64DF7297F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2106" r="65535" b="72726"/>
          <a:stretch/>
        </p:blipFill>
        <p:spPr>
          <a:xfrm>
            <a:off x="4346993" y="-2220478"/>
            <a:ext cx="1853006" cy="1785257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xmlns="" id="{F79B9FFC-6755-4EBE-8D6C-FB139450AC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073" r="69886" b="87306"/>
          <a:stretch/>
        </p:blipFill>
        <p:spPr>
          <a:xfrm>
            <a:off x="2463443" y="-1944493"/>
            <a:ext cx="1619024" cy="1014609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xmlns="" id="{CC948EA0-44C5-4FFD-901F-F81D63F5AE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7363" t="90893" r="41102"/>
          <a:stretch/>
        </p:blipFill>
        <p:spPr>
          <a:xfrm>
            <a:off x="-1934126" y="8120861"/>
            <a:ext cx="1695450" cy="1071865"/>
          </a:xfrm>
          <a:prstGeom prst="rect">
            <a:avLst/>
          </a:prstGeom>
        </p:spPr>
      </p:pic>
      <p:pic>
        <p:nvPicPr>
          <p:cNvPr id="62" name="그림 61">
            <a:extLst>
              <a:ext uri="{FF2B5EF4-FFF2-40B4-BE49-F238E27FC236}">
                <a16:creationId xmlns:a16="http://schemas.microsoft.com/office/drawing/2014/main" xmlns="" id="{3C73BB1B-2B8D-4785-A63B-E45EA385DC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6295" t="73412" r="39457" b="10804"/>
          <a:stretch/>
        </p:blipFill>
        <p:spPr>
          <a:xfrm>
            <a:off x="-4139141" y="6598440"/>
            <a:ext cx="1841276" cy="1857678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xmlns="" id="{2516435F-8BE7-47EB-8FC5-4E09B95781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8209" t="51990" r="37543" b="27130"/>
          <a:stretch/>
        </p:blipFill>
        <p:spPr>
          <a:xfrm>
            <a:off x="-4137463" y="3709189"/>
            <a:ext cx="1841276" cy="2457450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xmlns="" id="{FCD11358-BDFB-4EEB-A5E3-97841FAF79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8588" t="43897" r="31015" b="48657"/>
          <a:stretch/>
        </p:blipFill>
        <p:spPr>
          <a:xfrm>
            <a:off x="-1934126" y="6858000"/>
            <a:ext cx="1634291" cy="876300"/>
          </a:xfrm>
          <a:prstGeom prst="rect">
            <a:avLst/>
          </a:prstGeom>
        </p:spPr>
      </p:pic>
      <p:pic>
        <p:nvPicPr>
          <p:cNvPr id="73" name="그림 72">
            <a:extLst>
              <a:ext uri="{FF2B5EF4-FFF2-40B4-BE49-F238E27FC236}">
                <a16:creationId xmlns:a16="http://schemas.microsoft.com/office/drawing/2014/main" xmlns="" id="{891D91AE-B616-4865-BDD4-259876392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753" t="32890" r="35158" b="57040"/>
          <a:stretch/>
        </p:blipFill>
        <p:spPr>
          <a:xfrm>
            <a:off x="-2027069" y="5286303"/>
            <a:ext cx="1456437" cy="1185136"/>
          </a:xfrm>
          <a:prstGeom prst="rect">
            <a:avLst/>
          </a:prstGeom>
        </p:spPr>
      </p:pic>
      <p:pic>
        <p:nvPicPr>
          <p:cNvPr id="75" name="그림 74">
            <a:extLst>
              <a:ext uri="{FF2B5EF4-FFF2-40B4-BE49-F238E27FC236}">
                <a16:creationId xmlns:a16="http://schemas.microsoft.com/office/drawing/2014/main" xmlns="" id="{27220FE4-BAF5-4BC3-BAEA-F09F8709AB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525" t="20737" r="35386" b="69193"/>
          <a:stretch/>
        </p:blipFill>
        <p:spPr>
          <a:xfrm>
            <a:off x="-2025010" y="3758145"/>
            <a:ext cx="1456437" cy="1185136"/>
          </a:xfrm>
          <a:prstGeom prst="rect">
            <a:avLst/>
          </a:prstGeom>
        </p:spPr>
      </p:pic>
      <p:pic>
        <p:nvPicPr>
          <p:cNvPr id="79" name="그림 78">
            <a:extLst>
              <a:ext uri="{FF2B5EF4-FFF2-40B4-BE49-F238E27FC236}">
                <a16:creationId xmlns:a16="http://schemas.microsoft.com/office/drawing/2014/main" xmlns="" id="{694A5BE6-097E-461E-973F-3169BC1256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592" r="27245" b="78818"/>
          <a:stretch/>
        </p:blipFill>
        <p:spPr>
          <a:xfrm>
            <a:off x="-2297865" y="1265155"/>
            <a:ext cx="1998030" cy="2492990"/>
          </a:xfrm>
          <a:prstGeom prst="rect">
            <a:avLst/>
          </a:prstGeom>
        </p:spPr>
      </p:pic>
      <p:pic>
        <p:nvPicPr>
          <p:cNvPr id="80" name="그림 79">
            <a:extLst>
              <a:ext uri="{FF2B5EF4-FFF2-40B4-BE49-F238E27FC236}">
                <a16:creationId xmlns:a16="http://schemas.microsoft.com/office/drawing/2014/main" xmlns="" id="{4B759B21-EC18-471F-9488-5F64E5907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774885" y="867412"/>
            <a:ext cx="5376411" cy="11769401"/>
          </a:xfrm>
          <a:prstGeom prst="rect">
            <a:avLst/>
          </a:prstGeom>
        </p:spPr>
      </p:pic>
      <p:pic>
        <p:nvPicPr>
          <p:cNvPr id="81" name="그림 80">
            <a:extLst>
              <a:ext uri="{FF2B5EF4-FFF2-40B4-BE49-F238E27FC236}">
                <a16:creationId xmlns:a16="http://schemas.microsoft.com/office/drawing/2014/main" xmlns="" id="{F72D7F3C-8318-4B95-BE04-7C37DCE3F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700317" y="1411449"/>
            <a:ext cx="5376411" cy="11769401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xmlns="" id="{F1740327-4B34-407D-82EB-29B2905818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9603" t="44324" b="37108"/>
          <a:stretch/>
        </p:blipFill>
        <p:spPr>
          <a:xfrm>
            <a:off x="7747815" y="8437068"/>
            <a:ext cx="1634291" cy="2185354"/>
          </a:xfrm>
          <a:prstGeom prst="rect">
            <a:avLst/>
          </a:prstGeom>
        </p:spPr>
      </p:pic>
      <p:sp>
        <p:nvSpPr>
          <p:cNvPr id="43" name="자유형 42"/>
          <p:cNvSpPr/>
          <p:nvPr/>
        </p:nvSpPr>
        <p:spPr>
          <a:xfrm>
            <a:off x="0" y="4643268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xmlns="" id="{04D0E83A-FFFF-4220-A82B-78090D9A4F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5CE72351-F700-438C-80DB-8A258ED37700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grpSp>
        <p:nvGrpSpPr>
          <p:cNvPr id="34" name="그룹 31">
            <a:extLst>
              <a:ext uri="{FF2B5EF4-FFF2-40B4-BE49-F238E27FC236}">
                <a16:creationId xmlns:a16="http://schemas.microsoft.com/office/drawing/2014/main" xmlns="" id="{036A5E51-25F8-4FF4-B960-96F5FA9B9BF5}"/>
              </a:ext>
            </a:extLst>
          </p:cNvPr>
          <p:cNvGrpSpPr/>
          <p:nvPr/>
        </p:nvGrpSpPr>
        <p:grpSpPr>
          <a:xfrm>
            <a:off x="3141097" y="3423076"/>
            <a:ext cx="8483358" cy="2870148"/>
            <a:chOff x="3266095" y="833717"/>
            <a:chExt cx="8483358" cy="2870148"/>
          </a:xfrm>
        </p:grpSpPr>
        <p:sp>
          <p:nvSpPr>
            <p:cNvPr id="35" name="모서리가 둥근 직사각형 25">
              <a:extLst>
                <a:ext uri="{FF2B5EF4-FFF2-40B4-BE49-F238E27FC236}">
                  <a16:creationId xmlns:a16="http://schemas.microsoft.com/office/drawing/2014/main" xmlns="" id="{7F0A3CB6-1547-4FCC-8CD6-0FD65293D0B3}"/>
                </a:ext>
              </a:extLst>
            </p:cNvPr>
            <p:cNvSpPr/>
            <p:nvPr/>
          </p:nvSpPr>
          <p:spPr>
            <a:xfrm>
              <a:off x="3765161" y="833717"/>
              <a:ext cx="7984292" cy="2870148"/>
            </a:xfrm>
            <a:prstGeom prst="roundRect">
              <a:avLst>
                <a:gd name="adj" fmla="val 9258"/>
              </a:avLst>
            </a:prstGeom>
            <a:solidFill>
              <a:schemeClr val="bg1"/>
            </a:solidFill>
            <a:ln>
              <a:noFill/>
            </a:ln>
            <a:effectLst>
              <a:glow rad="101600">
                <a:schemeClr val="bg1">
                  <a:lumMod val="95000"/>
                  <a:alpha val="63000"/>
                </a:schemeClr>
              </a:glow>
              <a:outerShdw blurRad="228600" sx="101000" sy="101000" algn="ctr" rotWithShape="0">
                <a:schemeClr val="tx1">
                  <a:lumMod val="50000"/>
                  <a:lumOff val="50000"/>
                  <a:alpha val="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xmlns="" id="{A17FF1B8-3EC7-4786-85C6-4655FBFDD6B7}"/>
                </a:ext>
              </a:extLst>
            </p:cNvPr>
            <p:cNvSpPr/>
            <p:nvPr/>
          </p:nvSpPr>
          <p:spPr>
            <a:xfrm>
              <a:off x="3266095" y="1013012"/>
              <a:ext cx="1147482" cy="1147482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779E0009-1F49-4498-B5ED-8AC52CAF57A9}"/>
                </a:ext>
              </a:extLst>
            </p:cNvPr>
            <p:cNvSpPr txBox="1"/>
            <p:nvPr/>
          </p:nvSpPr>
          <p:spPr>
            <a:xfrm>
              <a:off x="4625781" y="1123845"/>
              <a:ext cx="8579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err="1"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황현지</a:t>
              </a:r>
              <a:endParaRPr lang="ko-KR" altLang="en-US" sz="200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D2FDAAC3-7050-4A31-88D2-CFFB04DDD984}"/>
                </a:ext>
              </a:extLst>
            </p:cNvPr>
            <p:cNvSpPr txBox="1"/>
            <p:nvPr/>
          </p:nvSpPr>
          <p:spPr>
            <a:xfrm>
              <a:off x="4625781" y="1559859"/>
              <a:ext cx="7072652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ko-KR" altLang="en-US" sz="16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우리가 지금까지 아무렇지 않게 써 왔던 사이트나 서비스들이 어떤 구조로 돌아가는지 생각해볼 수 있는 시간이었다</a:t>
              </a:r>
              <a:r>
                <a:rPr lang="en-US" altLang="ko-KR" sz="16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300"/>
                </a:lnSpc>
              </a:pPr>
              <a:r>
                <a:rPr lang="ko-KR" altLang="en-US" sz="16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기능을 직접 구현시키는 과정에서 겪은 시행착오를 통해 여러 클래스 간의 관계나 </a:t>
              </a:r>
              <a:endParaRPr lang="en-US" altLang="ko-KR" sz="1600" dirty="0" smtClean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  <a:p>
              <a:pPr>
                <a:lnSpc>
                  <a:spcPts val="2300"/>
                </a:lnSpc>
              </a:pP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클래스 </a:t>
              </a:r>
              <a:r>
                <a:rPr lang="ko-KR" altLang="en-US" sz="16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안의 자바 문법 등을 조금 더 깊게 이해하게 되었다</a:t>
              </a:r>
              <a:r>
                <a:rPr lang="en-US" altLang="ko-KR" sz="16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 </a:t>
              </a:r>
            </a:p>
            <a:p>
              <a:pPr>
                <a:lnSpc>
                  <a:spcPts val="2300"/>
                </a:lnSpc>
              </a:pPr>
              <a:r>
                <a:rPr lang="ko-KR" altLang="en-US" sz="16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그리고 같은 목표를 위한 협업을 하면서 팀원들에게 내가 부족한 부분을 많이 배울 수 있는 시간이었다</a:t>
              </a:r>
              <a:r>
                <a:rPr lang="en-US" altLang="ko-KR" sz="1600" dirty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 </a:t>
              </a:r>
              <a:endParaRPr lang="ko-KR" altLang="en-US" sz="16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</p:grpSp>
      <p:grpSp>
        <p:nvGrpSpPr>
          <p:cNvPr id="31" name="그룹 31">
            <a:extLst>
              <a:ext uri="{FF2B5EF4-FFF2-40B4-BE49-F238E27FC236}">
                <a16:creationId xmlns:a16="http://schemas.microsoft.com/office/drawing/2014/main" xmlns="" id="{036A5E51-25F8-4FF4-B960-96F5FA9B9BF5}"/>
              </a:ext>
            </a:extLst>
          </p:cNvPr>
          <p:cNvGrpSpPr/>
          <p:nvPr/>
        </p:nvGrpSpPr>
        <p:grpSpPr>
          <a:xfrm>
            <a:off x="3078893" y="393562"/>
            <a:ext cx="8483358" cy="2591685"/>
            <a:chOff x="3266095" y="833717"/>
            <a:chExt cx="8483358" cy="2591685"/>
          </a:xfrm>
        </p:grpSpPr>
        <p:sp>
          <p:nvSpPr>
            <p:cNvPr id="39" name="모서리가 둥근 직사각형 25">
              <a:extLst>
                <a:ext uri="{FF2B5EF4-FFF2-40B4-BE49-F238E27FC236}">
                  <a16:creationId xmlns:a16="http://schemas.microsoft.com/office/drawing/2014/main" xmlns="" id="{7F0A3CB6-1547-4FCC-8CD6-0FD65293D0B3}"/>
                </a:ext>
              </a:extLst>
            </p:cNvPr>
            <p:cNvSpPr/>
            <p:nvPr/>
          </p:nvSpPr>
          <p:spPr>
            <a:xfrm>
              <a:off x="3765161" y="833717"/>
              <a:ext cx="7984292" cy="2591685"/>
            </a:xfrm>
            <a:prstGeom prst="roundRect">
              <a:avLst>
                <a:gd name="adj" fmla="val 9258"/>
              </a:avLst>
            </a:prstGeom>
            <a:solidFill>
              <a:schemeClr val="bg1"/>
            </a:solidFill>
            <a:ln>
              <a:noFill/>
            </a:ln>
            <a:effectLst>
              <a:glow rad="101600">
                <a:schemeClr val="bg1">
                  <a:lumMod val="95000"/>
                  <a:alpha val="63000"/>
                </a:schemeClr>
              </a:glow>
              <a:outerShdw blurRad="228600" sx="101000" sy="101000" algn="ctr" rotWithShape="0">
                <a:schemeClr val="tx1">
                  <a:lumMod val="50000"/>
                  <a:lumOff val="50000"/>
                  <a:alpha val="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xmlns="" id="{A17FF1B8-3EC7-4786-85C6-4655FBFDD6B7}"/>
                </a:ext>
              </a:extLst>
            </p:cNvPr>
            <p:cNvSpPr/>
            <p:nvPr/>
          </p:nvSpPr>
          <p:spPr>
            <a:xfrm>
              <a:off x="3266095" y="1013012"/>
              <a:ext cx="1147482" cy="1147482"/>
            </a:xfrm>
            <a:prstGeom prst="ellipse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779E0009-1F49-4498-B5ED-8AC52CAF57A9}"/>
                </a:ext>
              </a:extLst>
            </p:cNvPr>
            <p:cNvSpPr txBox="1"/>
            <p:nvPr/>
          </p:nvSpPr>
          <p:spPr>
            <a:xfrm>
              <a:off x="4625781" y="1123845"/>
              <a:ext cx="8579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smtClean="0"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김유빈</a:t>
              </a:r>
              <a:endParaRPr lang="ko-KR" altLang="en-US" sz="200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D2FDAAC3-7050-4A31-88D2-CFFB04DDD984}"/>
                </a:ext>
              </a:extLst>
            </p:cNvPr>
            <p:cNvSpPr txBox="1"/>
            <p:nvPr/>
          </p:nvSpPr>
          <p:spPr>
            <a:xfrm>
              <a:off x="4625780" y="1559859"/>
              <a:ext cx="7098997" cy="1567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제가 할 수 있는 게 별로 없어서 </a:t>
              </a:r>
              <a:r>
                <a:rPr lang="ko-KR" altLang="en-US" sz="1600" dirty="0" err="1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팀원분들이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많이 힘드셨을 것 같아서 죄송하고 </a:t>
              </a:r>
              <a:endParaRPr lang="en-US" altLang="ko-KR" sz="1600" dirty="0" smtClean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  <a:p>
              <a:pPr>
                <a:lnSpc>
                  <a:spcPts val="2300"/>
                </a:lnSpc>
              </a:pP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감사했어요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 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코드가 하나 하나 </a:t>
              </a:r>
              <a:r>
                <a:rPr lang="ko-KR" altLang="en-US" sz="1600" dirty="0" err="1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구현되는게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신기했고 즐거웠습니다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 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다음에는 좀 더 </a:t>
              </a:r>
              <a:endParaRPr lang="en-US" altLang="ko-KR" sz="1600" dirty="0" smtClean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  <a:p>
              <a:pPr>
                <a:lnSpc>
                  <a:spcPts val="2300"/>
                </a:lnSpc>
              </a:pP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공부 후에 </a:t>
              </a:r>
              <a:r>
                <a:rPr lang="ko-KR" altLang="en-US" sz="1600" dirty="0" err="1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팀원분들께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도움이 되고 싶습니다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</a:t>
              </a:r>
            </a:p>
            <a:p>
              <a:pPr>
                <a:lnSpc>
                  <a:spcPts val="2300"/>
                </a:lnSpc>
              </a:pP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좋은 </a:t>
              </a:r>
              <a:r>
                <a:rPr lang="ko-KR" altLang="en-US" sz="1600" dirty="0" err="1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팀원분들과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 함께해서 배운 것도 많고 스스로 반성도 많이 하게 된 </a:t>
              </a:r>
              <a:r>
                <a:rPr lang="ko-KR" altLang="en-US" sz="1600" dirty="0" err="1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팀플이었습니다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. </a:t>
              </a:r>
              <a:r>
                <a:rPr lang="ko-KR" altLang="en-US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함께 해주셔서 감사합니다</a:t>
              </a:r>
              <a:r>
                <a:rPr lang="en-US" altLang="ko-KR" sz="1600" dirty="0" smtClean="0">
                  <a:latin typeface="KoPubWorld돋움체_Pro Medium" pitchFamily="50" charset="-127"/>
                  <a:ea typeface="KoPubWorld돋움체_Pro Medium" pitchFamily="50" charset="-127"/>
                  <a:cs typeface="KoPubWorld돋움체_Pro Medium" pitchFamily="50" charset="-127"/>
                </a:rPr>
                <a:t>!</a:t>
              </a:r>
              <a:endParaRPr lang="ko-KR" altLang="en-US" sz="16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678812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97">
            <a:extLst>
              <a:ext uri="{FF2B5EF4-FFF2-40B4-BE49-F238E27FC236}">
                <a16:creationId xmlns:a16="http://schemas.microsoft.com/office/drawing/2014/main" xmlns="" id="{6310022C-8FCD-4B50-91E2-1BCC43FDE835}"/>
              </a:ext>
            </a:extLst>
          </p:cNvPr>
          <p:cNvSpPr/>
          <p:nvPr/>
        </p:nvSpPr>
        <p:spPr>
          <a:xfrm>
            <a:off x="0" y="0"/>
            <a:ext cx="12192001" cy="1361199"/>
          </a:xfrm>
          <a:custGeom>
            <a:avLst/>
            <a:gdLst>
              <a:gd name="connsiteX0" fmla="*/ 0 w 12192001"/>
              <a:gd name="connsiteY0" fmla="*/ 0 h 1361199"/>
              <a:gd name="connsiteX1" fmla="*/ 12192001 w 12192001"/>
              <a:gd name="connsiteY1" fmla="*/ 0 h 1361199"/>
              <a:gd name="connsiteX2" fmla="*/ 12192001 w 12192001"/>
              <a:gd name="connsiteY2" fmla="*/ 1255593 h 1361199"/>
              <a:gd name="connsiteX3" fmla="*/ 11846755 w 12192001"/>
              <a:gd name="connsiteY3" fmla="*/ 1112565 h 1361199"/>
              <a:gd name="connsiteX4" fmla="*/ 6206247 w 12192001"/>
              <a:gd name="connsiteY4" fmla="*/ 254506 h 1361199"/>
              <a:gd name="connsiteX5" fmla="*/ 282088 w 12192001"/>
              <a:gd name="connsiteY5" fmla="*/ 1228138 h 1361199"/>
              <a:gd name="connsiteX6" fmla="*/ 0 w 12192001"/>
              <a:gd name="connsiteY6" fmla="*/ 1361199 h 1361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1361199">
                <a:moveTo>
                  <a:pt x="0" y="0"/>
                </a:moveTo>
                <a:lnTo>
                  <a:pt x="12192001" y="0"/>
                </a:lnTo>
                <a:lnTo>
                  <a:pt x="12192001" y="1255593"/>
                </a:lnTo>
                <a:lnTo>
                  <a:pt x="11846755" y="1112565"/>
                </a:lnTo>
                <a:cubicBezTo>
                  <a:pt x="10476071" y="586808"/>
                  <a:pt x="8457339" y="254506"/>
                  <a:pt x="6206247" y="254506"/>
                </a:cubicBezTo>
                <a:cubicBezTo>
                  <a:pt x="3794360" y="254506"/>
                  <a:pt x="1649214" y="635976"/>
                  <a:pt x="282088" y="1228138"/>
                </a:cubicBezTo>
                <a:lnTo>
                  <a:pt x="0" y="1361199"/>
                </a:lnTo>
                <a:close/>
              </a:path>
            </a:pathLst>
          </a:custGeom>
          <a:solidFill>
            <a:srgbClr val="252525"/>
          </a:solidFill>
          <a:ln>
            <a:noFill/>
          </a:ln>
          <a:effectLst>
            <a:outerShdw blurRad="647700" dist="38100" dir="10800000" sx="101000" sy="101000" algn="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5E5BAEA-F5D9-4BF7-8F05-EE9C83DFA8E9}"/>
              </a:ext>
            </a:extLst>
          </p:cNvPr>
          <p:cNvSpPr txBox="1"/>
          <p:nvPr/>
        </p:nvSpPr>
        <p:spPr>
          <a:xfrm>
            <a:off x="2862290" y="2767281"/>
            <a:ext cx="64674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Q&amp;A</a:t>
            </a:r>
            <a:endParaRPr lang="ko-KR" altLang="en-US" sz="80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9193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자유형 17"/>
          <p:cNvSpPr/>
          <p:nvPr/>
        </p:nvSpPr>
        <p:spPr>
          <a:xfrm rot="19609486" flipH="1">
            <a:off x="-1568544" y="-609142"/>
            <a:ext cx="7357060" cy="7972202"/>
          </a:xfrm>
          <a:custGeom>
            <a:avLst/>
            <a:gdLst>
              <a:gd name="connsiteX0" fmla="*/ 3604352 w 7357060"/>
              <a:gd name="connsiteY0" fmla="*/ 0 h 7972202"/>
              <a:gd name="connsiteX1" fmla="*/ 7357060 w 7357060"/>
              <a:gd name="connsiteY1" fmla="*/ 5740153 h 7972202"/>
              <a:gd name="connsiteX2" fmla="*/ 3942912 w 7357060"/>
              <a:gd name="connsiteY2" fmla="*/ 7972202 h 7972202"/>
              <a:gd name="connsiteX3" fmla="*/ 2140076 w 7357060"/>
              <a:gd name="connsiteY3" fmla="*/ 7972202 h 7972202"/>
              <a:gd name="connsiteX4" fmla="*/ 0 w 7357060"/>
              <a:gd name="connsiteY4" fmla="*/ 5832126 h 7972202"/>
              <a:gd name="connsiteX5" fmla="*/ 0 w 7357060"/>
              <a:gd name="connsiteY5" fmla="*/ 2356398 h 7972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57060" h="7972202">
                <a:moveTo>
                  <a:pt x="3604352" y="0"/>
                </a:moveTo>
                <a:lnTo>
                  <a:pt x="7357060" y="5740153"/>
                </a:lnTo>
                <a:lnTo>
                  <a:pt x="3942912" y="7972202"/>
                </a:lnTo>
                <a:lnTo>
                  <a:pt x="2140076" y="7972202"/>
                </a:lnTo>
                <a:cubicBezTo>
                  <a:pt x="958145" y="7972202"/>
                  <a:pt x="0" y="7014057"/>
                  <a:pt x="0" y="5832126"/>
                </a:cubicBezTo>
                <a:lnTo>
                  <a:pt x="0" y="2356398"/>
                </a:lnTo>
                <a:close/>
              </a:path>
            </a:pathLst>
          </a:custGeom>
          <a:solidFill>
            <a:srgbClr val="252525"/>
          </a:solidFill>
          <a:ln>
            <a:noFill/>
          </a:ln>
          <a:effectLst>
            <a:outerShdw blurRad="647700" dist="38100" dir="10800000" sx="101000" sy="101000" algn="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 rot="13567886" flipH="1">
            <a:off x="7650085" y="5825935"/>
            <a:ext cx="1984175" cy="2064129"/>
          </a:xfrm>
          <a:custGeom>
            <a:avLst/>
            <a:gdLst>
              <a:gd name="connsiteX0" fmla="*/ 494504 w 1984175"/>
              <a:gd name="connsiteY0" fmla="*/ 1569626 h 2064129"/>
              <a:gd name="connsiteX1" fmla="*/ 1688340 w 1984175"/>
              <a:gd name="connsiteY1" fmla="*/ 2064129 h 2064129"/>
              <a:gd name="connsiteX2" fmla="*/ 1984175 w 1984175"/>
              <a:gd name="connsiteY2" fmla="*/ 2064129 h 2064129"/>
              <a:gd name="connsiteX3" fmla="*/ 0 w 1984175"/>
              <a:gd name="connsiteY3" fmla="*/ 0 h 2064129"/>
              <a:gd name="connsiteX4" fmla="*/ 0 w 1984175"/>
              <a:gd name="connsiteY4" fmla="*/ 375789 h 2064129"/>
              <a:gd name="connsiteX5" fmla="*/ 494504 w 1984175"/>
              <a:gd name="connsiteY5" fmla="*/ 1569626 h 2064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84175" h="2064129">
                <a:moveTo>
                  <a:pt x="494504" y="1569626"/>
                </a:moveTo>
                <a:cubicBezTo>
                  <a:pt x="800033" y="1875155"/>
                  <a:pt x="1222118" y="2064129"/>
                  <a:pt x="1688340" y="2064129"/>
                </a:cubicBezTo>
                <a:lnTo>
                  <a:pt x="1984175" y="2064129"/>
                </a:lnTo>
                <a:lnTo>
                  <a:pt x="0" y="0"/>
                </a:lnTo>
                <a:lnTo>
                  <a:pt x="0" y="375789"/>
                </a:lnTo>
                <a:cubicBezTo>
                  <a:pt x="0" y="842011"/>
                  <a:pt x="188974" y="1264096"/>
                  <a:pt x="494504" y="1569626"/>
                </a:cubicBezTo>
                <a:close/>
              </a:path>
            </a:pathLst>
          </a:custGeom>
          <a:solidFill>
            <a:srgbClr val="252525"/>
          </a:solidFill>
          <a:ln>
            <a:noFill/>
          </a:ln>
          <a:effectLst>
            <a:outerShdw blurRad="647700" dist="38100" dir="10800000" sx="101000" sy="101000" algn="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4B126FC-6E2F-4DA9-8050-E21874782EC3}"/>
              </a:ext>
            </a:extLst>
          </p:cNvPr>
          <p:cNvSpPr txBox="1"/>
          <p:nvPr/>
        </p:nvSpPr>
        <p:spPr>
          <a:xfrm>
            <a:off x="2862290" y="2588316"/>
            <a:ext cx="64674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xmlns="" val="2497702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A38BA086-51E8-4FE6-A2E4-9F090AA2789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607113A-8C2B-46DE-BBD9-CE2C1F45B016}"/>
              </a:ext>
            </a:extLst>
          </p:cNvPr>
          <p:cNvSpPr txBox="1"/>
          <p:nvPr/>
        </p:nvSpPr>
        <p:spPr>
          <a:xfrm>
            <a:off x="2507039" y="1727626"/>
            <a:ext cx="717792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400" spc="-20" dirty="0" err="1"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다섯플릭스의</a:t>
            </a:r>
            <a:r>
              <a:rPr lang="ko-KR" altLang="en-US" sz="3400" spc="-20" dirty="0">
                <a:solidFill>
                  <a:schemeClr val="bg1">
                    <a:lumMod val="9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조원을 소개합니다 </a:t>
            </a:r>
            <a:endParaRPr lang="x-none" sz="3400" spc="-20" dirty="0">
              <a:solidFill>
                <a:schemeClr val="bg1">
                  <a:lumMod val="9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grpSp>
        <p:nvGrpSpPr>
          <p:cNvPr id="7" name="Group 20">
            <a:extLst>
              <a:ext uri="{FF2B5EF4-FFF2-40B4-BE49-F238E27FC236}">
                <a16:creationId xmlns:a16="http://schemas.microsoft.com/office/drawing/2014/main" xmlns="" id="{FA9D30C3-9442-4B1C-94E6-93D32921618A}"/>
              </a:ext>
            </a:extLst>
          </p:cNvPr>
          <p:cNvGrpSpPr/>
          <p:nvPr/>
        </p:nvGrpSpPr>
        <p:grpSpPr>
          <a:xfrm>
            <a:off x="5256506" y="5313549"/>
            <a:ext cx="1678989" cy="469392"/>
            <a:chOff x="5254995" y="5239820"/>
            <a:chExt cx="1678989" cy="469392"/>
          </a:xfrm>
        </p:grpSpPr>
        <p:sp>
          <p:nvSpPr>
            <p:cNvPr id="8" name="Rectangle 21">
              <a:extLst>
                <a:ext uri="{FF2B5EF4-FFF2-40B4-BE49-F238E27FC236}">
                  <a16:creationId xmlns:a16="http://schemas.microsoft.com/office/drawing/2014/main" xmlns="" id="{4ACFBAED-2FB8-4F33-9A6C-724C9889D54E}"/>
                </a:ext>
              </a:extLst>
            </p:cNvPr>
            <p:cNvSpPr/>
            <p:nvPr/>
          </p:nvSpPr>
          <p:spPr>
            <a:xfrm>
              <a:off x="5254995" y="5239820"/>
              <a:ext cx="1678989" cy="469392"/>
            </a:xfrm>
            <a:prstGeom prst="rect">
              <a:avLst/>
            </a:prstGeom>
            <a:noFill/>
            <a:ln w="19050">
              <a:solidFill>
                <a:srgbClr val="5F5D5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5C53E9A5-3864-46EB-8E45-A664C15DB856}"/>
                </a:ext>
              </a:extLst>
            </p:cNvPr>
            <p:cNvSpPr txBox="1"/>
            <p:nvPr/>
          </p:nvSpPr>
          <p:spPr>
            <a:xfrm>
              <a:off x="5323844" y="5314092"/>
              <a:ext cx="1544313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rgbClr val="5F5D5E"/>
                  </a:solidFill>
                  <a:latin typeface="KoPubWorld돋움체_Pro Light" panose="00000300000000000000" pitchFamily="50" charset="-127"/>
                  <a:ea typeface="KoPubWorld돋움체_Pro Light" panose="00000300000000000000" pitchFamily="50" charset="-127"/>
                  <a:cs typeface="KoPubWorld돋움체_Pro Light" panose="00000300000000000000" pitchFamily="50" charset="-127"/>
                </a:rPr>
                <a:t>프로필 관리</a:t>
              </a:r>
              <a:endParaRPr lang="x-none" sz="1600" dirty="0">
                <a:solidFill>
                  <a:srgbClr val="5F5D5E"/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617FD87-EC8F-433A-BEEA-587030A69DCC}"/>
              </a:ext>
            </a:extLst>
          </p:cNvPr>
          <p:cNvSpPr/>
          <p:nvPr/>
        </p:nvSpPr>
        <p:spPr>
          <a:xfrm>
            <a:off x="1971685" y="2806512"/>
            <a:ext cx="1404000" cy="1404000"/>
          </a:xfrm>
          <a:prstGeom prst="rect">
            <a:avLst/>
          </a:prstGeom>
          <a:blipFill dpi="0" rotWithShape="1">
            <a:blip r:embed="rId2" cstate="print"/>
            <a:srcRect/>
            <a:stretch>
              <a:fillRect l="-1000" t="-1000" r="-1000" b="-1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FABFA8E-49F6-4748-B822-237F94E6D979}"/>
              </a:ext>
            </a:extLst>
          </p:cNvPr>
          <p:cNvSpPr/>
          <p:nvPr/>
        </p:nvSpPr>
        <p:spPr>
          <a:xfrm>
            <a:off x="3685040" y="2806512"/>
            <a:ext cx="1404000" cy="1404000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 l="-1000" t="-1000" r="-1000" b="-1000"/>
            </a:stretch>
          </a:blip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42523048-3B45-470B-90F0-855AF91AD493}"/>
              </a:ext>
            </a:extLst>
          </p:cNvPr>
          <p:cNvSpPr/>
          <p:nvPr/>
        </p:nvSpPr>
        <p:spPr>
          <a:xfrm>
            <a:off x="7111750" y="2806512"/>
            <a:ext cx="1404000" cy="1404000"/>
          </a:xfrm>
          <a:prstGeom prst="rect">
            <a:avLst/>
          </a:prstGeom>
          <a:blipFill dpi="0" rotWithShape="1">
            <a:blip r:embed="rId4" cstate="print"/>
            <a:srcRect/>
            <a:stretch>
              <a:fillRect l="-1000" t="-1000" r="-1000" b="-1000"/>
            </a:stretch>
          </a:blip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5A46AA8A-2011-46E2-86C7-271318A55BFA}"/>
              </a:ext>
            </a:extLst>
          </p:cNvPr>
          <p:cNvSpPr/>
          <p:nvPr/>
        </p:nvSpPr>
        <p:spPr>
          <a:xfrm>
            <a:off x="5394000" y="2806512"/>
            <a:ext cx="1404000" cy="1404000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39AA70A-4967-4E23-9984-E93E812DE00B}"/>
              </a:ext>
            </a:extLst>
          </p:cNvPr>
          <p:cNvSpPr txBox="1"/>
          <p:nvPr/>
        </p:nvSpPr>
        <p:spPr>
          <a:xfrm>
            <a:off x="5131686" y="4337214"/>
            <a:ext cx="192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조인혜</a:t>
            </a:r>
            <a:endParaRPr lang="x-none" dirty="0">
              <a:solidFill>
                <a:schemeClr val="bg1">
                  <a:lumMod val="95000"/>
                </a:schemeClr>
              </a:solidFill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B653F394-C552-408D-8EEC-4BDD1DDE1478}"/>
              </a:ext>
            </a:extLst>
          </p:cNvPr>
          <p:cNvSpPr txBox="1"/>
          <p:nvPr/>
        </p:nvSpPr>
        <p:spPr>
          <a:xfrm>
            <a:off x="6842844" y="4337214"/>
            <a:ext cx="192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김유빈 </a:t>
            </a:r>
            <a:endParaRPr lang="x-none" dirty="0">
              <a:solidFill>
                <a:schemeClr val="bg1">
                  <a:lumMod val="95000"/>
                </a:schemeClr>
              </a:solidFill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DD744CFD-2B12-4217-8B3D-03CAD2DAAB13}"/>
              </a:ext>
            </a:extLst>
          </p:cNvPr>
          <p:cNvSpPr txBox="1"/>
          <p:nvPr/>
        </p:nvSpPr>
        <p:spPr>
          <a:xfrm>
            <a:off x="3420528" y="4337214"/>
            <a:ext cx="192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류재욱</a:t>
            </a:r>
            <a:endParaRPr lang="x-none" dirty="0">
              <a:solidFill>
                <a:schemeClr val="bg1">
                  <a:lumMod val="95000"/>
                </a:schemeClr>
              </a:solidFill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05B630BA-62C0-4ACF-9A2A-C7D5ABB23A77}"/>
              </a:ext>
            </a:extLst>
          </p:cNvPr>
          <p:cNvSpPr txBox="1"/>
          <p:nvPr/>
        </p:nvSpPr>
        <p:spPr>
          <a:xfrm>
            <a:off x="1709370" y="4337214"/>
            <a:ext cx="192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최병철</a:t>
            </a:r>
            <a:endParaRPr lang="x-none" dirty="0">
              <a:solidFill>
                <a:schemeClr val="bg1">
                  <a:lumMod val="95000"/>
                </a:schemeClr>
              </a:solidFill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xmlns="" id="{8D5EF080-A538-4ED0-865E-A9E293238A49}"/>
              </a:ext>
            </a:extLst>
          </p:cNvPr>
          <p:cNvSpPr/>
          <p:nvPr/>
        </p:nvSpPr>
        <p:spPr>
          <a:xfrm>
            <a:off x="8825106" y="2803235"/>
            <a:ext cx="1404000" cy="1404000"/>
          </a:xfrm>
          <a:prstGeom prst="rect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760B7326-476F-47B3-B7FE-0D0DF39232A1}"/>
              </a:ext>
            </a:extLst>
          </p:cNvPr>
          <p:cNvSpPr txBox="1"/>
          <p:nvPr/>
        </p:nvSpPr>
        <p:spPr>
          <a:xfrm>
            <a:off x="8554000" y="4333937"/>
            <a:ext cx="192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황현지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 </a:t>
            </a:r>
            <a:endParaRPr lang="x-none" dirty="0">
              <a:solidFill>
                <a:schemeClr val="bg1">
                  <a:lumMod val="95000"/>
                </a:schemeClr>
              </a:solidFill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xmlns="" id="{34348D18-4F4A-498B-BAAD-090968ABD9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00307"/>
            <a:ext cx="12192000" cy="448045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6D478484-56C0-45C5-B534-BF264AB113C3}"/>
              </a:ext>
            </a:extLst>
          </p:cNvPr>
          <p:cNvSpPr/>
          <p:nvPr/>
        </p:nvSpPr>
        <p:spPr>
          <a:xfrm>
            <a:off x="162428" y="100307"/>
            <a:ext cx="1190122" cy="4088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xmlns="" id="{85DECE9C-DB87-4EE3-BE83-1630DC0230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62428" y="-8990"/>
            <a:ext cx="1295178" cy="64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42613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-421152" y="-606449"/>
            <a:ext cx="1702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Franklin Gothic Demi" panose="020B0703020102020204" pitchFamily="34" charset="0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DASUTFLIX</a:t>
            </a:r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xmlns="" id="{809974B8-8C6B-4D3D-B470-9BE0A632AC8E}"/>
              </a:ext>
            </a:extLst>
          </p:cNvPr>
          <p:cNvSpPr txBox="1"/>
          <p:nvPr/>
        </p:nvSpPr>
        <p:spPr>
          <a:xfrm>
            <a:off x="1035741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조원소개 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454FA9FE-1CE9-4B35-8AF0-80136FEFB164}"/>
              </a:ext>
            </a:extLst>
          </p:cNvPr>
          <p:cNvSpPr txBox="1"/>
          <p:nvPr/>
        </p:nvSpPr>
        <p:spPr>
          <a:xfrm>
            <a:off x="3108070" y="-419737"/>
            <a:ext cx="11802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개발환경 및 일정</a:t>
            </a:r>
            <a:endParaRPr lang="x-none" sz="11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xmlns="" id="{90F37A29-C1EB-481D-8300-CF33727929B7}"/>
              </a:ext>
            </a:extLst>
          </p:cNvPr>
          <p:cNvSpPr txBox="1"/>
          <p:nvPr/>
        </p:nvSpPr>
        <p:spPr>
          <a:xfrm>
            <a:off x="4359261" y="-419737"/>
            <a:ext cx="9142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시스템개요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F19BC314-B4AB-4271-A35C-57056F98668D}"/>
              </a:ext>
            </a:extLst>
          </p:cNvPr>
          <p:cNvSpPr txBox="1"/>
          <p:nvPr/>
        </p:nvSpPr>
        <p:spPr>
          <a:xfrm>
            <a:off x="5344412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시연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64035EFF-F03B-4F56-9826-A78942410C50}"/>
              </a:ext>
            </a:extLst>
          </p:cNvPr>
          <p:cNvSpPr txBox="1"/>
          <p:nvPr/>
        </p:nvSpPr>
        <p:spPr>
          <a:xfrm>
            <a:off x="1889733" y="-414052"/>
            <a:ext cx="11474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프로젝트 소개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108D1010-9D58-4830-8A54-7747F9A95026}"/>
              </a:ext>
            </a:extLst>
          </p:cNvPr>
          <p:cNvSpPr txBox="1"/>
          <p:nvPr/>
        </p:nvSpPr>
        <p:spPr>
          <a:xfrm>
            <a:off x="3092457" y="701823"/>
            <a:ext cx="2448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프로젝트</a:t>
            </a:r>
            <a:r>
              <a:rPr lang="ko-KR" altLang="en-US" sz="3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소개</a:t>
            </a:r>
            <a:endParaRPr lang="ko-KR" altLang="en-US" sz="32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4" name="자유형 3">
            <a:extLst>
              <a:ext uri="{FF2B5EF4-FFF2-40B4-BE49-F238E27FC236}">
                <a16:creationId xmlns:a16="http://schemas.microsoft.com/office/drawing/2014/main" xmlns="" id="{3BF85A17-1C42-4A72-818E-952D93B9BB5F}"/>
              </a:ext>
            </a:extLst>
          </p:cNvPr>
          <p:cNvSpPr/>
          <p:nvPr/>
        </p:nvSpPr>
        <p:spPr>
          <a:xfrm>
            <a:off x="0" y="2453428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A9A3B3D9-951C-4137-ACFA-1E55F0E7D64D}"/>
              </a:ext>
            </a:extLst>
          </p:cNvPr>
          <p:cNvSpPr txBox="1"/>
          <p:nvPr/>
        </p:nvSpPr>
        <p:spPr>
          <a:xfrm>
            <a:off x="619125" y="2008662"/>
            <a:ext cx="121700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프로젝트 소개</a:t>
            </a:r>
            <a:endParaRPr lang="en-US" altLang="ko-KR" sz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ECE72D11-A7ED-464B-9B7C-0DF378687606}"/>
              </a:ext>
            </a:extLst>
          </p:cNvPr>
          <p:cNvSpPr txBox="1"/>
          <p:nvPr/>
        </p:nvSpPr>
        <p:spPr>
          <a:xfrm>
            <a:off x="3105734" y="2144874"/>
            <a:ext cx="7901522" cy="1070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600"/>
              </a:lnSpc>
            </a:pPr>
            <a:r>
              <a:rPr lang="ko-KR" altLang="en-US" sz="16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사용자는 개인정보 및 선호장르를 제공하여 회원가입을 하고</a:t>
            </a:r>
            <a:endParaRPr lang="en-US" altLang="ko-KR" sz="1600" dirty="0"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  <a:p>
            <a:pPr>
              <a:lnSpc>
                <a:spcPts val="2600"/>
              </a:lnSpc>
            </a:pPr>
            <a:r>
              <a:rPr lang="ko-KR" altLang="en-US" sz="16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로그인 시 선호장르에 해당하는 영화추천리스트 및 회원메뉴를 보여준다</a:t>
            </a:r>
            <a:r>
              <a:rPr lang="en-US" altLang="ko-KR" sz="16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.</a:t>
            </a:r>
          </a:p>
          <a:p>
            <a:pPr>
              <a:lnSpc>
                <a:spcPts val="2600"/>
              </a:lnSpc>
            </a:pPr>
            <a:r>
              <a:rPr lang="ko-KR" altLang="en-US" sz="16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관리자는 관리자 계정으로만 로그인이 가능하며</a:t>
            </a:r>
            <a:r>
              <a:rPr lang="en-US" altLang="ko-KR" sz="16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, </a:t>
            </a:r>
            <a:r>
              <a:rPr lang="ko-KR" altLang="en-US" sz="16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사용자 리스트와 영화리스트를 관리할 수 있다</a:t>
            </a:r>
            <a:r>
              <a:rPr lang="en-US" altLang="ko-KR" sz="1600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.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E39E35AD-EC70-45D8-8404-9F6F6B15B31D}"/>
              </a:ext>
            </a:extLst>
          </p:cNvPr>
          <p:cNvGrpSpPr/>
          <p:nvPr/>
        </p:nvGrpSpPr>
        <p:grpSpPr>
          <a:xfrm>
            <a:off x="3374396" y="3855718"/>
            <a:ext cx="7029551" cy="2233530"/>
            <a:chOff x="3092456" y="3776978"/>
            <a:chExt cx="7029551" cy="2233530"/>
          </a:xfrm>
        </p:grpSpPr>
        <p:sp>
          <p:nvSpPr>
            <p:cNvPr id="56" name="모서리가 둥근 직사각형 2">
              <a:extLst>
                <a:ext uri="{FF2B5EF4-FFF2-40B4-BE49-F238E27FC236}">
                  <a16:creationId xmlns:a16="http://schemas.microsoft.com/office/drawing/2014/main" xmlns="" id="{676D485B-E2DF-470C-BE4D-A5AB55593B75}"/>
                </a:ext>
              </a:extLst>
            </p:cNvPr>
            <p:cNvSpPr/>
            <p:nvPr/>
          </p:nvSpPr>
          <p:spPr>
            <a:xfrm rot="10800000">
              <a:off x="3092456" y="3776978"/>
              <a:ext cx="7029551" cy="223353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xmlns="" id="{DA0F7187-1B7B-4A44-A6B1-D931E556BD03}"/>
                </a:ext>
              </a:extLst>
            </p:cNvPr>
            <p:cNvSpPr/>
            <p:nvPr/>
          </p:nvSpPr>
          <p:spPr>
            <a:xfrm>
              <a:off x="8022540" y="3930998"/>
              <a:ext cx="1932350" cy="1925490"/>
            </a:xfrm>
            <a:prstGeom prst="ellipse">
              <a:avLst/>
            </a:prstGeom>
            <a:solidFill>
              <a:srgbClr val="3231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0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MOVIE</a:t>
              </a:r>
              <a:endParaRPr lang="ko-KR" altLang="en-US" sz="20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xmlns="" id="{CA5F8BC0-10F6-4CB1-9ED7-FC8B87ADB7FC}"/>
                </a:ext>
              </a:extLst>
            </p:cNvPr>
            <p:cNvSpPr/>
            <p:nvPr/>
          </p:nvSpPr>
          <p:spPr>
            <a:xfrm>
              <a:off x="3283944" y="3930998"/>
              <a:ext cx="1932350" cy="1925490"/>
            </a:xfrm>
            <a:prstGeom prst="ellipse">
              <a:avLst/>
            </a:prstGeom>
            <a:solidFill>
              <a:srgbClr val="3231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0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USER</a:t>
              </a:r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xmlns="" id="{3B62AD2B-B62E-4B42-B990-2F99348E678F}"/>
                </a:ext>
              </a:extLst>
            </p:cNvPr>
            <p:cNvSpPr/>
            <p:nvPr/>
          </p:nvSpPr>
          <p:spPr>
            <a:xfrm>
              <a:off x="5653242" y="3930998"/>
              <a:ext cx="1932350" cy="1925490"/>
            </a:xfrm>
            <a:prstGeom prst="ellipse">
              <a:avLst/>
            </a:prstGeom>
            <a:solidFill>
              <a:srgbClr val="E63C32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20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ADMIN</a:t>
              </a:r>
              <a:endParaRPr lang="ko-KR" altLang="en-US" sz="28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xmlns="" id="{D87B295B-1BAD-4F42-9B69-74F614030D9C}"/>
                </a:ext>
              </a:extLst>
            </p:cNvPr>
            <p:cNvSpPr/>
            <p:nvPr/>
          </p:nvSpPr>
          <p:spPr>
            <a:xfrm>
              <a:off x="3360384" y="4091635"/>
              <a:ext cx="69741" cy="69741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xmlns="" id="{CE1F0E90-7D9C-44A9-836F-1CE75362F776}"/>
                </a:ext>
              </a:extLst>
            </p:cNvPr>
            <p:cNvSpPr/>
            <p:nvPr/>
          </p:nvSpPr>
          <p:spPr>
            <a:xfrm>
              <a:off x="9744039" y="5668465"/>
              <a:ext cx="69741" cy="6974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2832FC7F-93BC-4514-BA4A-D81BA3052F7B}"/>
              </a:ext>
            </a:extLst>
          </p:cNvPr>
          <p:cNvSpPr txBox="1"/>
          <p:nvPr/>
        </p:nvSpPr>
        <p:spPr>
          <a:xfrm>
            <a:off x="3105734" y="1666308"/>
            <a:ext cx="325480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OTT </a:t>
            </a:r>
            <a:r>
              <a:rPr lang="ko-KR" altLang="en-US" dirty="0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서비스인 </a:t>
            </a:r>
            <a:r>
              <a:rPr lang="ko-KR" altLang="en-US" dirty="0" err="1">
                <a:solidFill>
                  <a:srgbClr val="E63C32"/>
                </a:solidFill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다섯플릭스</a:t>
            </a:r>
            <a:r>
              <a:rPr lang="ko-KR" altLang="en-US" dirty="0" err="1">
                <a:latin typeface="KoPubWorld돋움체_Pro Medium" pitchFamily="50" charset="-127"/>
                <a:ea typeface="KoPubWorld돋움체_Pro Medium" pitchFamily="50" charset="-127"/>
                <a:cs typeface="KoPubWorld돋움체_Pro Medium" pitchFamily="50" charset="-127"/>
              </a:rPr>
              <a:t>에서는</a:t>
            </a:r>
            <a:endParaRPr lang="en-US" altLang="ko-KR" dirty="0">
              <a:latin typeface="KoPubWorld돋움체_Pro Medium" pitchFamily="50" charset="-127"/>
              <a:ea typeface="KoPubWorld돋움체_Pro Medium" pitchFamily="50" charset="-127"/>
              <a:cs typeface="KoPubWorld돋움체_Pro Medium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7694EC7F-057F-481D-B5F5-FB32163C5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xmlns="" id="{DA93464E-C891-4F1C-8550-954DC6681057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81480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모서리가 둥근 직사각형 15"/>
          <p:cNvSpPr/>
          <p:nvPr/>
        </p:nvSpPr>
        <p:spPr>
          <a:xfrm>
            <a:off x="2202024" y="66040"/>
            <a:ext cx="9929015" cy="6731000"/>
          </a:xfrm>
          <a:prstGeom prst="roundRect">
            <a:avLst>
              <a:gd name="adj" fmla="val 2144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xmlns="" id="{809974B8-8C6B-4D3D-B470-9BE0A632AC8E}"/>
              </a:ext>
            </a:extLst>
          </p:cNvPr>
          <p:cNvSpPr txBox="1"/>
          <p:nvPr/>
        </p:nvSpPr>
        <p:spPr>
          <a:xfrm>
            <a:off x="1035741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조원소개 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454FA9FE-1CE9-4B35-8AF0-80136FEFB164}"/>
              </a:ext>
            </a:extLst>
          </p:cNvPr>
          <p:cNvSpPr txBox="1"/>
          <p:nvPr/>
        </p:nvSpPr>
        <p:spPr>
          <a:xfrm>
            <a:off x="3108070" y="-419737"/>
            <a:ext cx="11802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개발환경 및 일정</a:t>
            </a:r>
            <a:endParaRPr lang="x-none" sz="11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xmlns="" id="{90F37A29-C1EB-481D-8300-CF33727929B7}"/>
              </a:ext>
            </a:extLst>
          </p:cNvPr>
          <p:cNvSpPr txBox="1"/>
          <p:nvPr/>
        </p:nvSpPr>
        <p:spPr>
          <a:xfrm>
            <a:off x="4359261" y="-419737"/>
            <a:ext cx="9142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시스템개요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F19BC314-B4AB-4271-A35C-57056F98668D}"/>
              </a:ext>
            </a:extLst>
          </p:cNvPr>
          <p:cNvSpPr txBox="1"/>
          <p:nvPr/>
        </p:nvSpPr>
        <p:spPr>
          <a:xfrm>
            <a:off x="5344412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시연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64035EFF-F03B-4F56-9826-A78942410C50}"/>
              </a:ext>
            </a:extLst>
          </p:cNvPr>
          <p:cNvSpPr txBox="1"/>
          <p:nvPr/>
        </p:nvSpPr>
        <p:spPr>
          <a:xfrm>
            <a:off x="1889733" y="-414052"/>
            <a:ext cx="11474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프로젝트 소개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4" name="자유형 3">
            <a:extLst>
              <a:ext uri="{FF2B5EF4-FFF2-40B4-BE49-F238E27FC236}">
                <a16:creationId xmlns:a16="http://schemas.microsoft.com/office/drawing/2014/main" xmlns="" id="{3BF85A17-1C42-4A72-818E-952D93B9BB5F}"/>
              </a:ext>
            </a:extLst>
          </p:cNvPr>
          <p:cNvSpPr/>
          <p:nvPr/>
        </p:nvSpPr>
        <p:spPr>
          <a:xfrm>
            <a:off x="0" y="2453428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A9A3B3D9-951C-4137-ACFA-1E55F0E7D64D}"/>
              </a:ext>
            </a:extLst>
          </p:cNvPr>
          <p:cNvSpPr txBox="1"/>
          <p:nvPr/>
        </p:nvSpPr>
        <p:spPr>
          <a:xfrm>
            <a:off x="619125" y="2008662"/>
            <a:ext cx="121700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프로젝트 소개</a:t>
            </a:r>
            <a:endParaRPr lang="en-US" altLang="ko-KR" sz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7DEF78EA-7AF3-4122-9324-4CE4170A11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016"/>
          <a:stretch/>
        </p:blipFill>
        <p:spPr>
          <a:xfrm>
            <a:off x="3489933" y="1359017"/>
            <a:ext cx="7452353" cy="505369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xmlns="" id="{E07A76DE-2B4E-4D4B-A4D3-B2C78A92E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CCB2C12D-5BF2-4835-AD5E-ED1C30723E71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B194E2BF-DD51-4DE1-8645-0C3859370D1E}"/>
              </a:ext>
            </a:extLst>
          </p:cNvPr>
          <p:cNvSpPr txBox="1"/>
          <p:nvPr/>
        </p:nvSpPr>
        <p:spPr>
          <a:xfrm>
            <a:off x="5992056" y="617933"/>
            <a:ext cx="2448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프로젝트</a:t>
            </a:r>
            <a:r>
              <a:rPr lang="ko-KR" altLang="en-US" sz="3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소개</a:t>
            </a:r>
            <a:endParaRPr lang="ko-KR" altLang="en-US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30154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모서리가 둥근 직사각형 16"/>
          <p:cNvSpPr/>
          <p:nvPr/>
        </p:nvSpPr>
        <p:spPr>
          <a:xfrm>
            <a:off x="2202024" y="66040"/>
            <a:ext cx="9929015" cy="6731000"/>
          </a:xfrm>
          <a:prstGeom prst="roundRect">
            <a:avLst>
              <a:gd name="adj" fmla="val 2144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xmlns="" id="{809974B8-8C6B-4D3D-B470-9BE0A632AC8E}"/>
              </a:ext>
            </a:extLst>
          </p:cNvPr>
          <p:cNvSpPr txBox="1"/>
          <p:nvPr/>
        </p:nvSpPr>
        <p:spPr>
          <a:xfrm>
            <a:off x="1035741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조원소개 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454FA9FE-1CE9-4B35-8AF0-80136FEFB164}"/>
              </a:ext>
            </a:extLst>
          </p:cNvPr>
          <p:cNvSpPr txBox="1"/>
          <p:nvPr/>
        </p:nvSpPr>
        <p:spPr>
          <a:xfrm>
            <a:off x="3108070" y="-419737"/>
            <a:ext cx="11802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개발환경 및 일정</a:t>
            </a:r>
            <a:endParaRPr lang="x-none" sz="11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xmlns="" id="{90F37A29-C1EB-481D-8300-CF33727929B7}"/>
              </a:ext>
            </a:extLst>
          </p:cNvPr>
          <p:cNvSpPr txBox="1"/>
          <p:nvPr/>
        </p:nvSpPr>
        <p:spPr>
          <a:xfrm>
            <a:off x="4359261" y="-419737"/>
            <a:ext cx="9142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시스템개요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F19BC314-B4AB-4271-A35C-57056F98668D}"/>
              </a:ext>
            </a:extLst>
          </p:cNvPr>
          <p:cNvSpPr txBox="1"/>
          <p:nvPr/>
        </p:nvSpPr>
        <p:spPr>
          <a:xfrm>
            <a:off x="5344412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시연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64035EFF-F03B-4F56-9826-A78942410C50}"/>
              </a:ext>
            </a:extLst>
          </p:cNvPr>
          <p:cNvSpPr txBox="1"/>
          <p:nvPr/>
        </p:nvSpPr>
        <p:spPr>
          <a:xfrm>
            <a:off x="1889733" y="-414052"/>
            <a:ext cx="11474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프로젝트 소개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34" name="자유형 3">
            <a:extLst>
              <a:ext uri="{FF2B5EF4-FFF2-40B4-BE49-F238E27FC236}">
                <a16:creationId xmlns:a16="http://schemas.microsoft.com/office/drawing/2014/main" xmlns="" id="{3BF85A17-1C42-4A72-818E-952D93B9BB5F}"/>
              </a:ext>
            </a:extLst>
          </p:cNvPr>
          <p:cNvSpPr/>
          <p:nvPr/>
        </p:nvSpPr>
        <p:spPr>
          <a:xfrm>
            <a:off x="0" y="2453428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A9A3B3D9-951C-4137-ACFA-1E55F0E7D64D}"/>
              </a:ext>
            </a:extLst>
          </p:cNvPr>
          <p:cNvSpPr txBox="1"/>
          <p:nvPr/>
        </p:nvSpPr>
        <p:spPr>
          <a:xfrm>
            <a:off x="619125" y="2008662"/>
            <a:ext cx="121700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프로젝트 소개</a:t>
            </a:r>
            <a:endParaRPr lang="en-US" altLang="ko-KR" sz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7DEF78EA-7AF3-4122-9324-4CE4170A11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016"/>
          <a:stretch/>
        </p:blipFill>
        <p:spPr>
          <a:xfrm>
            <a:off x="3489933" y="1359017"/>
            <a:ext cx="7452353" cy="505369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xmlns="" id="{E07A76DE-2B4E-4D4B-A4D3-B2C78A92E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CCB2C12D-5BF2-4835-AD5E-ED1C30723E71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xmlns="" id="{792A34B5-6AF9-4250-A529-C1A12A4F28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911"/>
          <a:stretch/>
        </p:blipFill>
        <p:spPr>
          <a:xfrm>
            <a:off x="3493966" y="1359017"/>
            <a:ext cx="7444286" cy="505369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B194E2BF-DD51-4DE1-8645-0C3859370D1E}"/>
              </a:ext>
            </a:extLst>
          </p:cNvPr>
          <p:cNvSpPr txBox="1"/>
          <p:nvPr/>
        </p:nvSpPr>
        <p:spPr>
          <a:xfrm>
            <a:off x="5992056" y="617933"/>
            <a:ext cx="2448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프로젝트</a:t>
            </a:r>
            <a:r>
              <a:rPr lang="ko-KR" altLang="en-US" sz="3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소개</a:t>
            </a:r>
            <a:endParaRPr lang="ko-KR" altLang="en-US" sz="32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90184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0" y="2453428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xmlns="" id="{809974B8-8C6B-4D3D-B470-9BE0A632AC8E}"/>
              </a:ext>
            </a:extLst>
          </p:cNvPr>
          <p:cNvSpPr txBox="1"/>
          <p:nvPr/>
        </p:nvSpPr>
        <p:spPr>
          <a:xfrm>
            <a:off x="1035741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조원소개 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454FA9FE-1CE9-4B35-8AF0-80136FEFB164}"/>
              </a:ext>
            </a:extLst>
          </p:cNvPr>
          <p:cNvSpPr txBox="1"/>
          <p:nvPr/>
        </p:nvSpPr>
        <p:spPr>
          <a:xfrm>
            <a:off x="3108070" y="-419737"/>
            <a:ext cx="11802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개발환경 및 일정</a:t>
            </a:r>
            <a:endParaRPr lang="x-none" sz="11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xmlns="" id="{90F37A29-C1EB-481D-8300-CF33727929B7}"/>
              </a:ext>
            </a:extLst>
          </p:cNvPr>
          <p:cNvSpPr txBox="1"/>
          <p:nvPr/>
        </p:nvSpPr>
        <p:spPr>
          <a:xfrm>
            <a:off x="4359261" y="-419737"/>
            <a:ext cx="9142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시스템개요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F19BC314-B4AB-4271-A35C-57056F98668D}"/>
              </a:ext>
            </a:extLst>
          </p:cNvPr>
          <p:cNvSpPr txBox="1"/>
          <p:nvPr/>
        </p:nvSpPr>
        <p:spPr>
          <a:xfrm>
            <a:off x="5344412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시연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64035EFF-F03B-4F56-9826-A78942410C50}"/>
              </a:ext>
            </a:extLst>
          </p:cNvPr>
          <p:cNvSpPr txBox="1"/>
          <p:nvPr/>
        </p:nvSpPr>
        <p:spPr>
          <a:xfrm>
            <a:off x="1889733" y="-414052"/>
            <a:ext cx="11474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프로젝트 소개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108D1010-9D58-4830-8A54-7747F9A95026}"/>
              </a:ext>
            </a:extLst>
          </p:cNvPr>
          <p:cNvSpPr txBox="1"/>
          <p:nvPr/>
        </p:nvSpPr>
        <p:spPr>
          <a:xfrm>
            <a:off x="3092457" y="701823"/>
            <a:ext cx="1733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기능</a:t>
            </a:r>
            <a:r>
              <a:rPr lang="ko-KR" altLang="en-US" sz="3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소개</a:t>
            </a:r>
            <a:endParaRPr lang="ko-KR" altLang="en-US" sz="3200" dirty="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프로젝트 소개</a:t>
            </a:r>
            <a:endParaRPr lang="en-US" altLang="ko-KR" sz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xmlns="" id="{417CE0C5-67AB-4CA4-AE4C-E21734B835FB}"/>
              </a:ext>
            </a:extLst>
          </p:cNvPr>
          <p:cNvGrpSpPr/>
          <p:nvPr/>
        </p:nvGrpSpPr>
        <p:grpSpPr>
          <a:xfrm>
            <a:off x="2229145" y="4139179"/>
            <a:ext cx="3459790" cy="1128887"/>
            <a:chOff x="2321379" y="3836500"/>
            <a:chExt cx="3459790" cy="1128887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xmlns="" id="{FB842443-DA1A-4873-8DA6-77AFC07D93CA}"/>
                </a:ext>
              </a:extLst>
            </p:cNvPr>
            <p:cNvSpPr txBox="1"/>
            <p:nvPr/>
          </p:nvSpPr>
          <p:spPr>
            <a:xfrm>
              <a:off x="2321379" y="4325468"/>
              <a:ext cx="3459790" cy="639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00"/>
                </a:lnSpc>
              </a:pPr>
              <a:r>
                <a:rPr lang="ko-KR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사용자계정과 관리자 계정 분리</a:t>
              </a:r>
              <a:endPara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>
                <a:lnSpc>
                  <a:spcPts val="2200"/>
                </a:lnSpc>
              </a:pPr>
              <a:r>
                <a:rPr lang="ko-KR" altLang="en-U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계정별</a:t>
              </a:r>
              <a:r>
                <a:rPr lang="ko-KR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호출되는 메뉴</a:t>
              </a:r>
              <a:endPara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xmlns="" id="{C5DE06CE-9699-46ED-96FA-ED2FDB6EFF7A}"/>
                </a:ext>
              </a:extLst>
            </p:cNvPr>
            <p:cNvSpPr txBox="1"/>
            <p:nvPr/>
          </p:nvSpPr>
          <p:spPr>
            <a:xfrm>
              <a:off x="2321379" y="3836500"/>
              <a:ext cx="34597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400"/>
                </a:lnSpc>
              </a:pPr>
              <a:r>
                <a:rPr lang="ko-KR" altLang="en-US" sz="16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계정관리</a:t>
              </a:r>
              <a:endParaRPr lang="en-US" altLang="ko-KR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xmlns="" id="{257B00C4-12E2-4D04-86C1-6EE245BE70A3}"/>
              </a:ext>
            </a:extLst>
          </p:cNvPr>
          <p:cNvGrpSpPr/>
          <p:nvPr/>
        </p:nvGrpSpPr>
        <p:grpSpPr>
          <a:xfrm>
            <a:off x="5302011" y="4139179"/>
            <a:ext cx="3459790" cy="1128887"/>
            <a:chOff x="5273496" y="3815484"/>
            <a:chExt cx="3459790" cy="1128887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xmlns="" id="{4726193B-4AC6-455E-B90C-9757FE72E49D}"/>
                </a:ext>
              </a:extLst>
            </p:cNvPr>
            <p:cNvSpPr txBox="1"/>
            <p:nvPr/>
          </p:nvSpPr>
          <p:spPr>
            <a:xfrm>
              <a:off x="5273496" y="4304452"/>
              <a:ext cx="3459790" cy="639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00"/>
                </a:lnSpc>
              </a:pPr>
              <a:r>
                <a:rPr lang="ko-KR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사용자 프로필 </a:t>
              </a:r>
              <a:r>
                <a:rPr lang="en-US" altLang="ko-KR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5</a:t>
              </a:r>
              <a:r>
                <a:rPr lang="ko-KR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개 지정 가능</a:t>
              </a:r>
              <a:endPara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>
                <a:lnSpc>
                  <a:spcPts val="2200"/>
                </a:lnSpc>
              </a:pPr>
              <a:r>
                <a:rPr lang="ko-KR" altLang="en-U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계정별</a:t>
              </a:r>
              <a:r>
                <a:rPr lang="ko-KR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시청목록</a:t>
              </a:r>
              <a:r>
                <a:rPr lang="en-US" altLang="ko-KR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, </a:t>
              </a:r>
              <a:r>
                <a:rPr lang="ko-KR" altLang="en-U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찜목록</a:t>
              </a:r>
              <a:r>
                <a:rPr lang="ko-KR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 생성</a:t>
              </a:r>
              <a:endPara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xmlns="" id="{3592DDFE-6326-41E0-BC44-E25AD8B520ED}"/>
                </a:ext>
              </a:extLst>
            </p:cNvPr>
            <p:cNvSpPr txBox="1"/>
            <p:nvPr/>
          </p:nvSpPr>
          <p:spPr>
            <a:xfrm>
              <a:off x="5273496" y="3815484"/>
              <a:ext cx="34597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400"/>
                </a:lnSpc>
              </a:pPr>
              <a:r>
                <a:rPr lang="ko-KR" altLang="en-US" sz="1600" dirty="0"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프로필 지정</a:t>
              </a:r>
              <a:endParaRPr lang="en-US" altLang="ko-KR" sz="16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xmlns="" id="{FBB2FD26-21A2-4671-A9EB-5C5DE3A22E51}"/>
              </a:ext>
            </a:extLst>
          </p:cNvPr>
          <p:cNvGrpSpPr/>
          <p:nvPr/>
        </p:nvGrpSpPr>
        <p:grpSpPr>
          <a:xfrm>
            <a:off x="8457393" y="4139179"/>
            <a:ext cx="3459790" cy="1128887"/>
            <a:chOff x="8382229" y="3805804"/>
            <a:chExt cx="3459790" cy="1128887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xmlns="" id="{4707B738-AA92-4978-A982-7ADA779E58DE}"/>
                </a:ext>
              </a:extLst>
            </p:cNvPr>
            <p:cNvSpPr txBox="1"/>
            <p:nvPr/>
          </p:nvSpPr>
          <p:spPr>
            <a:xfrm>
              <a:off x="8382229" y="4294772"/>
              <a:ext cx="3459790" cy="639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200"/>
                </a:lnSpc>
              </a:pPr>
              <a:r>
                <a:rPr lang="ko-KR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사용자계정 선호하는 장르 선택</a:t>
              </a:r>
              <a:endPara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  <a:p>
              <a:pPr algn="ctr">
                <a:lnSpc>
                  <a:spcPts val="2200"/>
                </a:lnSpc>
              </a:pPr>
              <a:r>
                <a:rPr lang="ko-KR" altLang="en-US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로그인 시 추천 영상 리스트</a:t>
              </a:r>
              <a:endPara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xmlns="" id="{BFCDF22F-0E40-46F4-85C9-67F72EBAC88C}"/>
                </a:ext>
              </a:extLst>
            </p:cNvPr>
            <p:cNvSpPr txBox="1"/>
            <p:nvPr/>
          </p:nvSpPr>
          <p:spPr>
            <a:xfrm>
              <a:off x="8382229" y="3805804"/>
              <a:ext cx="345979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2400"/>
                </a:lnSpc>
              </a:pPr>
              <a:r>
                <a:rPr lang="ko-KR" altLang="en-US" sz="1600" dirty="0">
                  <a:latin typeface="KoPubWorld돋움체_Pro Bold" pitchFamily="50" charset="-127"/>
                  <a:ea typeface="KoPubWorld돋움체_Pro Bold" pitchFamily="50" charset="-127"/>
                  <a:cs typeface="KoPubWorld돋움체_Pro Bold" pitchFamily="50" charset="-127"/>
                </a:rPr>
                <a:t>사용자 추천</a:t>
              </a:r>
              <a:endParaRPr lang="en-US" altLang="ko-KR" sz="160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1EE975BD-0580-4D0E-A949-8236ABED6D29}"/>
              </a:ext>
            </a:extLst>
          </p:cNvPr>
          <p:cNvGrpSpPr/>
          <p:nvPr/>
        </p:nvGrpSpPr>
        <p:grpSpPr>
          <a:xfrm>
            <a:off x="3330826" y="2313808"/>
            <a:ext cx="1430267" cy="1430266"/>
            <a:chOff x="3330826" y="1962133"/>
            <a:chExt cx="1430267" cy="1430266"/>
          </a:xfrm>
        </p:grpSpPr>
        <p:sp>
          <p:nvSpPr>
            <p:cNvPr id="63" name="타원 62"/>
            <p:cNvSpPr/>
            <p:nvPr/>
          </p:nvSpPr>
          <p:spPr>
            <a:xfrm>
              <a:off x="3330826" y="1962133"/>
              <a:ext cx="1430267" cy="1430266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25252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03" name="Group 14">
              <a:extLst>
                <a:ext uri="{FF2B5EF4-FFF2-40B4-BE49-F238E27FC236}">
                  <a16:creationId xmlns:a16="http://schemas.microsoft.com/office/drawing/2014/main" xmlns="" id="{B8F05FE3-9C7E-404C-894D-2BCA7DD8C64B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3734925" y="2366232"/>
              <a:ext cx="622069" cy="622068"/>
              <a:chOff x="6226" y="3022"/>
              <a:chExt cx="381" cy="381"/>
            </a:xfrm>
          </p:grpSpPr>
          <p:sp>
            <p:nvSpPr>
              <p:cNvPr id="104" name="AutoShape 13">
                <a:extLst>
                  <a:ext uri="{FF2B5EF4-FFF2-40B4-BE49-F238E27FC236}">
                    <a16:creationId xmlns:a16="http://schemas.microsoft.com/office/drawing/2014/main" xmlns="" id="{10DA3EAC-188F-4812-BFDA-BBED62B97C9D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6226" y="3022"/>
                <a:ext cx="381" cy="3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5" name="Freeform 15">
                <a:extLst>
                  <a:ext uri="{FF2B5EF4-FFF2-40B4-BE49-F238E27FC236}">
                    <a16:creationId xmlns:a16="http://schemas.microsoft.com/office/drawing/2014/main" xmlns="" id="{177AE0D8-7C82-4F2C-BDB4-A1DBE04E3F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26" y="3022"/>
                <a:ext cx="381" cy="381"/>
              </a:xfrm>
              <a:custGeom>
                <a:avLst/>
                <a:gdLst>
                  <a:gd name="T0" fmla="*/ 588 w 6478"/>
                  <a:gd name="T1" fmla="*/ 6466 h 6477"/>
                  <a:gd name="T2" fmla="*/ 2360 w 6478"/>
                  <a:gd name="T3" fmla="*/ 6477 h 6477"/>
                  <a:gd name="T4" fmla="*/ 5834 w 6478"/>
                  <a:gd name="T5" fmla="*/ 6467 h 6477"/>
                  <a:gd name="T6" fmla="*/ 6048 w 6478"/>
                  <a:gd name="T7" fmla="*/ 6400 h 6477"/>
                  <a:gd name="T8" fmla="*/ 6229 w 6478"/>
                  <a:gd name="T9" fmla="*/ 6278 h 6477"/>
                  <a:gd name="T10" fmla="*/ 6369 w 6478"/>
                  <a:gd name="T11" fmla="*/ 6110 h 6477"/>
                  <a:gd name="T12" fmla="*/ 6455 w 6478"/>
                  <a:gd name="T13" fmla="*/ 5906 h 6477"/>
                  <a:gd name="T14" fmla="*/ 6478 w 6478"/>
                  <a:gd name="T15" fmla="*/ 5716 h 6477"/>
                  <a:gd name="T16" fmla="*/ 6470 w 6478"/>
                  <a:gd name="T17" fmla="*/ 5090 h 6477"/>
                  <a:gd name="T18" fmla="*/ 6409 w 6478"/>
                  <a:gd name="T19" fmla="*/ 5000 h 6477"/>
                  <a:gd name="T20" fmla="*/ 6308 w 6478"/>
                  <a:gd name="T21" fmla="*/ 4958 h 6477"/>
                  <a:gd name="T22" fmla="*/ 5845 w 6478"/>
                  <a:gd name="T23" fmla="*/ 794 h 6477"/>
                  <a:gd name="T24" fmla="*/ 5821 w 6478"/>
                  <a:gd name="T25" fmla="*/ 595 h 6477"/>
                  <a:gd name="T26" fmla="*/ 5731 w 6478"/>
                  <a:gd name="T27" fmla="*/ 382 h 6477"/>
                  <a:gd name="T28" fmla="*/ 5585 w 6478"/>
                  <a:gd name="T29" fmla="*/ 206 h 6477"/>
                  <a:gd name="T30" fmla="*/ 5396 w 6478"/>
                  <a:gd name="T31" fmla="*/ 78 h 6477"/>
                  <a:gd name="T32" fmla="*/ 5172 w 6478"/>
                  <a:gd name="T33" fmla="*/ 9 h 6477"/>
                  <a:gd name="T34" fmla="*/ 189 w 6478"/>
                  <a:gd name="T35" fmla="*/ 0 h 6477"/>
                  <a:gd name="T36" fmla="*/ 99 w 6478"/>
                  <a:gd name="T37" fmla="*/ 22 h 6477"/>
                  <a:gd name="T38" fmla="*/ 22 w 6478"/>
                  <a:gd name="T39" fmla="*/ 99 h 6477"/>
                  <a:gd name="T40" fmla="*/ 0 w 6478"/>
                  <a:gd name="T41" fmla="*/ 189 h 6477"/>
                  <a:gd name="T42" fmla="*/ 8 w 6478"/>
                  <a:gd name="T43" fmla="*/ 5829 h 6477"/>
                  <a:gd name="T44" fmla="*/ 72 w 6478"/>
                  <a:gd name="T45" fmla="*/ 6041 h 6477"/>
                  <a:gd name="T46" fmla="*/ 196 w 6478"/>
                  <a:gd name="T47" fmla="*/ 6225 h 6477"/>
                  <a:gd name="T48" fmla="*/ 335 w 6478"/>
                  <a:gd name="T49" fmla="*/ 6345 h 6477"/>
                  <a:gd name="T50" fmla="*/ 554 w 6478"/>
                  <a:gd name="T51" fmla="*/ 6447 h 6477"/>
                  <a:gd name="T52" fmla="*/ 6082 w 6478"/>
                  <a:gd name="T53" fmla="*/ 5829 h 6477"/>
                  <a:gd name="T54" fmla="*/ 5961 w 6478"/>
                  <a:gd name="T55" fmla="*/ 6009 h 6477"/>
                  <a:gd name="T56" fmla="*/ 5757 w 6478"/>
                  <a:gd name="T57" fmla="*/ 6094 h 6477"/>
                  <a:gd name="T58" fmla="*/ 1439 w 6478"/>
                  <a:gd name="T59" fmla="*/ 6053 h 6477"/>
                  <a:gd name="T60" fmla="*/ 1517 w 6478"/>
                  <a:gd name="T61" fmla="*/ 5767 h 6477"/>
                  <a:gd name="T62" fmla="*/ 6098 w 6478"/>
                  <a:gd name="T63" fmla="*/ 5337 h 6477"/>
                  <a:gd name="T64" fmla="*/ 5052 w 6478"/>
                  <a:gd name="T65" fmla="*/ 380 h 6477"/>
                  <a:gd name="T66" fmla="*/ 5249 w 6478"/>
                  <a:gd name="T67" fmla="*/ 429 h 6477"/>
                  <a:gd name="T68" fmla="*/ 5416 w 6478"/>
                  <a:gd name="T69" fmla="*/ 596 h 6477"/>
                  <a:gd name="T70" fmla="*/ 5466 w 6478"/>
                  <a:gd name="T71" fmla="*/ 794 h 6477"/>
                  <a:gd name="T72" fmla="*/ 1309 w 6478"/>
                  <a:gd name="T73" fmla="*/ 4958 h 6477"/>
                  <a:gd name="T74" fmla="*/ 1208 w 6478"/>
                  <a:gd name="T75" fmla="*/ 5000 h 6477"/>
                  <a:gd name="T76" fmla="*/ 1147 w 6478"/>
                  <a:gd name="T77" fmla="*/ 5090 h 6477"/>
                  <a:gd name="T78" fmla="*/ 1139 w 6478"/>
                  <a:gd name="T79" fmla="*/ 5707 h 6477"/>
                  <a:gd name="T80" fmla="*/ 1111 w 6478"/>
                  <a:gd name="T81" fmla="*/ 5855 h 6477"/>
                  <a:gd name="T82" fmla="*/ 1017 w 6478"/>
                  <a:gd name="T83" fmla="*/ 5991 h 6477"/>
                  <a:gd name="T84" fmla="*/ 880 w 6478"/>
                  <a:gd name="T85" fmla="*/ 6074 h 6477"/>
                  <a:gd name="T86" fmla="*/ 720 w 6478"/>
                  <a:gd name="T87" fmla="*/ 6094 h 6477"/>
                  <a:gd name="T88" fmla="*/ 562 w 6478"/>
                  <a:gd name="T89" fmla="*/ 6042 h 6477"/>
                  <a:gd name="T90" fmla="*/ 465 w 6478"/>
                  <a:gd name="T91" fmla="*/ 5957 h 6477"/>
                  <a:gd name="T92" fmla="*/ 381 w 6478"/>
                  <a:gd name="T93" fmla="*/ 5754 h 6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478" h="6477">
                    <a:moveTo>
                      <a:pt x="554" y="6447"/>
                    </a:moveTo>
                    <a:lnTo>
                      <a:pt x="564" y="6455"/>
                    </a:lnTo>
                    <a:lnTo>
                      <a:pt x="588" y="6466"/>
                    </a:lnTo>
                    <a:lnTo>
                      <a:pt x="681" y="6473"/>
                    </a:lnTo>
                    <a:lnTo>
                      <a:pt x="917" y="6477"/>
                    </a:lnTo>
                    <a:lnTo>
                      <a:pt x="2360" y="6477"/>
                    </a:lnTo>
                    <a:lnTo>
                      <a:pt x="5719" y="6475"/>
                    </a:lnTo>
                    <a:lnTo>
                      <a:pt x="5758" y="6474"/>
                    </a:lnTo>
                    <a:lnTo>
                      <a:pt x="5834" y="6467"/>
                    </a:lnTo>
                    <a:lnTo>
                      <a:pt x="5908" y="6452"/>
                    </a:lnTo>
                    <a:lnTo>
                      <a:pt x="5980" y="6429"/>
                    </a:lnTo>
                    <a:lnTo>
                      <a:pt x="6048" y="6400"/>
                    </a:lnTo>
                    <a:lnTo>
                      <a:pt x="6113" y="6366"/>
                    </a:lnTo>
                    <a:lnTo>
                      <a:pt x="6173" y="6324"/>
                    </a:lnTo>
                    <a:lnTo>
                      <a:pt x="6229" y="6278"/>
                    </a:lnTo>
                    <a:lnTo>
                      <a:pt x="6281" y="6226"/>
                    </a:lnTo>
                    <a:lnTo>
                      <a:pt x="6327" y="6170"/>
                    </a:lnTo>
                    <a:lnTo>
                      <a:pt x="6369" y="6110"/>
                    </a:lnTo>
                    <a:lnTo>
                      <a:pt x="6403" y="6045"/>
                    </a:lnTo>
                    <a:lnTo>
                      <a:pt x="6432" y="5977"/>
                    </a:lnTo>
                    <a:lnTo>
                      <a:pt x="6455" y="5906"/>
                    </a:lnTo>
                    <a:lnTo>
                      <a:pt x="6470" y="5831"/>
                    </a:lnTo>
                    <a:lnTo>
                      <a:pt x="6477" y="5755"/>
                    </a:lnTo>
                    <a:lnTo>
                      <a:pt x="6478" y="5716"/>
                    </a:lnTo>
                    <a:lnTo>
                      <a:pt x="6478" y="5147"/>
                    </a:lnTo>
                    <a:lnTo>
                      <a:pt x="6477" y="5128"/>
                    </a:lnTo>
                    <a:lnTo>
                      <a:pt x="6470" y="5090"/>
                    </a:lnTo>
                    <a:lnTo>
                      <a:pt x="6456" y="5057"/>
                    </a:lnTo>
                    <a:lnTo>
                      <a:pt x="6434" y="5027"/>
                    </a:lnTo>
                    <a:lnTo>
                      <a:pt x="6409" y="5000"/>
                    </a:lnTo>
                    <a:lnTo>
                      <a:pt x="6379" y="4980"/>
                    </a:lnTo>
                    <a:lnTo>
                      <a:pt x="6344" y="4966"/>
                    </a:lnTo>
                    <a:lnTo>
                      <a:pt x="6308" y="4958"/>
                    </a:lnTo>
                    <a:lnTo>
                      <a:pt x="6288" y="4958"/>
                    </a:lnTo>
                    <a:lnTo>
                      <a:pt x="5845" y="4958"/>
                    </a:lnTo>
                    <a:lnTo>
                      <a:pt x="5845" y="794"/>
                    </a:lnTo>
                    <a:lnTo>
                      <a:pt x="5844" y="752"/>
                    </a:lnTo>
                    <a:lnTo>
                      <a:pt x="5836" y="672"/>
                    </a:lnTo>
                    <a:lnTo>
                      <a:pt x="5821" y="595"/>
                    </a:lnTo>
                    <a:lnTo>
                      <a:pt x="5798" y="520"/>
                    </a:lnTo>
                    <a:lnTo>
                      <a:pt x="5767" y="449"/>
                    </a:lnTo>
                    <a:lnTo>
                      <a:pt x="5731" y="382"/>
                    </a:lnTo>
                    <a:lnTo>
                      <a:pt x="5687" y="319"/>
                    </a:lnTo>
                    <a:lnTo>
                      <a:pt x="5639" y="260"/>
                    </a:lnTo>
                    <a:lnTo>
                      <a:pt x="5585" y="206"/>
                    </a:lnTo>
                    <a:lnTo>
                      <a:pt x="5527" y="158"/>
                    </a:lnTo>
                    <a:lnTo>
                      <a:pt x="5463" y="114"/>
                    </a:lnTo>
                    <a:lnTo>
                      <a:pt x="5396" y="78"/>
                    </a:lnTo>
                    <a:lnTo>
                      <a:pt x="5324" y="48"/>
                    </a:lnTo>
                    <a:lnTo>
                      <a:pt x="5250" y="24"/>
                    </a:lnTo>
                    <a:lnTo>
                      <a:pt x="5172" y="9"/>
                    </a:lnTo>
                    <a:lnTo>
                      <a:pt x="5092" y="1"/>
                    </a:lnTo>
                    <a:lnTo>
                      <a:pt x="5052" y="0"/>
                    </a:lnTo>
                    <a:lnTo>
                      <a:pt x="189" y="0"/>
                    </a:lnTo>
                    <a:lnTo>
                      <a:pt x="170" y="1"/>
                    </a:lnTo>
                    <a:lnTo>
                      <a:pt x="134" y="8"/>
                    </a:lnTo>
                    <a:lnTo>
                      <a:pt x="99" y="22"/>
                    </a:lnTo>
                    <a:lnTo>
                      <a:pt x="69" y="44"/>
                    </a:lnTo>
                    <a:lnTo>
                      <a:pt x="44" y="69"/>
                    </a:lnTo>
                    <a:lnTo>
                      <a:pt x="22" y="99"/>
                    </a:lnTo>
                    <a:lnTo>
                      <a:pt x="8" y="134"/>
                    </a:lnTo>
                    <a:lnTo>
                      <a:pt x="1" y="170"/>
                    </a:lnTo>
                    <a:lnTo>
                      <a:pt x="0" y="189"/>
                    </a:lnTo>
                    <a:lnTo>
                      <a:pt x="0" y="5716"/>
                    </a:lnTo>
                    <a:lnTo>
                      <a:pt x="1" y="5754"/>
                    </a:lnTo>
                    <a:lnTo>
                      <a:pt x="8" y="5829"/>
                    </a:lnTo>
                    <a:lnTo>
                      <a:pt x="22" y="5902"/>
                    </a:lnTo>
                    <a:lnTo>
                      <a:pt x="44" y="5972"/>
                    </a:lnTo>
                    <a:lnTo>
                      <a:pt x="72" y="6041"/>
                    </a:lnTo>
                    <a:lnTo>
                      <a:pt x="107" y="6106"/>
                    </a:lnTo>
                    <a:lnTo>
                      <a:pt x="149" y="6167"/>
                    </a:lnTo>
                    <a:lnTo>
                      <a:pt x="196" y="6225"/>
                    </a:lnTo>
                    <a:lnTo>
                      <a:pt x="223" y="6252"/>
                    </a:lnTo>
                    <a:lnTo>
                      <a:pt x="258" y="6287"/>
                    </a:lnTo>
                    <a:lnTo>
                      <a:pt x="335" y="6345"/>
                    </a:lnTo>
                    <a:lnTo>
                      <a:pt x="418" y="6395"/>
                    </a:lnTo>
                    <a:lnTo>
                      <a:pt x="507" y="6432"/>
                    </a:lnTo>
                    <a:lnTo>
                      <a:pt x="554" y="6447"/>
                    </a:lnTo>
                    <a:close/>
                    <a:moveTo>
                      <a:pt x="6098" y="5716"/>
                    </a:moveTo>
                    <a:lnTo>
                      <a:pt x="6097" y="5755"/>
                    </a:lnTo>
                    <a:lnTo>
                      <a:pt x="6082" y="5829"/>
                    </a:lnTo>
                    <a:lnTo>
                      <a:pt x="6053" y="5897"/>
                    </a:lnTo>
                    <a:lnTo>
                      <a:pt x="6012" y="5958"/>
                    </a:lnTo>
                    <a:lnTo>
                      <a:pt x="5961" y="6009"/>
                    </a:lnTo>
                    <a:lnTo>
                      <a:pt x="5900" y="6050"/>
                    </a:lnTo>
                    <a:lnTo>
                      <a:pt x="5832" y="6079"/>
                    </a:lnTo>
                    <a:lnTo>
                      <a:pt x="5757" y="6094"/>
                    </a:lnTo>
                    <a:lnTo>
                      <a:pt x="5719" y="6095"/>
                    </a:lnTo>
                    <a:lnTo>
                      <a:pt x="1416" y="6095"/>
                    </a:lnTo>
                    <a:lnTo>
                      <a:pt x="1439" y="6053"/>
                    </a:lnTo>
                    <a:lnTo>
                      <a:pt x="1478" y="5963"/>
                    </a:lnTo>
                    <a:lnTo>
                      <a:pt x="1504" y="5868"/>
                    </a:lnTo>
                    <a:lnTo>
                      <a:pt x="1517" y="5767"/>
                    </a:lnTo>
                    <a:lnTo>
                      <a:pt x="1518" y="5716"/>
                    </a:lnTo>
                    <a:lnTo>
                      <a:pt x="1518" y="5337"/>
                    </a:lnTo>
                    <a:lnTo>
                      <a:pt x="6098" y="5337"/>
                    </a:lnTo>
                    <a:lnTo>
                      <a:pt x="6098" y="5716"/>
                    </a:lnTo>
                    <a:close/>
                    <a:moveTo>
                      <a:pt x="380" y="380"/>
                    </a:moveTo>
                    <a:lnTo>
                      <a:pt x="5052" y="380"/>
                    </a:lnTo>
                    <a:lnTo>
                      <a:pt x="5094" y="381"/>
                    </a:lnTo>
                    <a:lnTo>
                      <a:pt x="5175" y="398"/>
                    </a:lnTo>
                    <a:lnTo>
                      <a:pt x="5249" y="429"/>
                    </a:lnTo>
                    <a:lnTo>
                      <a:pt x="5315" y="474"/>
                    </a:lnTo>
                    <a:lnTo>
                      <a:pt x="5372" y="529"/>
                    </a:lnTo>
                    <a:lnTo>
                      <a:pt x="5416" y="596"/>
                    </a:lnTo>
                    <a:lnTo>
                      <a:pt x="5448" y="670"/>
                    </a:lnTo>
                    <a:lnTo>
                      <a:pt x="5465" y="751"/>
                    </a:lnTo>
                    <a:lnTo>
                      <a:pt x="5466" y="794"/>
                    </a:lnTo>
                    <a:lnTo>
                      <a:pt x="5466" y="4958"/>
                    </a:lnTo>
                    <a:lnTo>
                      <a:pt x="1328" y="4958"/>
                    </a:lnTo>
                    <a:lnTo>
                      <a:pt x="1309" y="4958"/>
                    </a:lnTo>
                    <a:lnTo>
                      <a:pt x="1272" y="4966"/>
                    </a:lnTo>
                    <a:lnTo>
                      <a:pt x="1238" y="4980"/>
                    </a:lnTo>
                    <a:lnTo>
                      <a:pt x="1208" y="5000"/>
                    </a:lnTo>
                    <a:lnTo>
                      <a:pt x="1182" y="5027"/>
                    </a:lnTo>
                    <a:lnTo>
                      <a:pt x="1161" y="5057"/>
                    </a:lnTo>
                    <a:lnTo>
                      <a:pt x="1147" y="5090"/>
                    </a:lnTo>
                    <a:lnTo>
                      <a:pt x="1140" y="5128"/>
                    </a:lnTo>
                    <a:lnTo>
                      <a:pt x="1139" y="5147"/>
                    </a:lnTo>
                    <a:lnTo>
                      <a:pt x="1139" y="5707"/>
                    </a:lnTo>
                    <a:lnTo>
                      <a:pt x="1138" y="5738"/>
                    </a:lnTo>
                    <a:lnTo>
                      <a:pt x="1129" y="5799"/>
                    </a:lnTo>
                    <a:lnTo>
                      <a:pt x="1111" y="5855"/>
                    </a:lnTo>
                    <a:lnTo>
                      <a:pt x="1086" y="5905"/>
                    </a:lnTo>
                    <a:lnTo>
                      <a:pt x="1055" y="5952"/>
                    </a:lnTo>
                    <a:lnTo>
                      <a:pt x="1017" y="5991"/>
                    </a:lnTo>
                    <a:lnTo>
                      <a:pt x="976" y="6026"/>
                    </a:lnTo>
                    <a:lnTo>
                      <a:pt x="929" y="6053"/>
                    </a:lnTo>
                    <a:lnTo>
                      <a:pt x="880" y="6074"/>
                    </a:lnTo>
                    <a:lnTo>
                      <a:pt x="828" y="6088"/>
                    </a:lnTo>
                    <a:lnTo>
                      <a:pt x="774" y="6095"/>
                    </a:lnTo>
                    <a:lnTo>
                      <a:pt x="720" y="6094"/>
                    </a:lnTo>
                    <a:lnTo>
                      <a:pt x="666" y="6085"/>
                    </a:lnTo>
                    <a:lnTo>
                      <a:pt x="613" y="6068"/>
                    </a:lnTo>
                    <a:lnTo>
                      <a:pt x="562" y="6042"/>
                    </a:lnTo>
                    <a:lnTo>
                      <a:pt x="513" y="6006"/>
                    </a:lnTo>
                    <a:lnTo>
                      <a:pt x="491" y="5984"/>
                    </a:lnTo>
                    <a:lnTo>
                      <a:pt x="465" y="5957"/>
                    </a:lnTo>
                    <a:lnTo>
                      <a:pt x="423" y="5895"/>
                    </a:lnTo>
                    <a:lnTo>
                      <a:pt x="396" y="5827"/>
                    </a:lnTo>
                    <a:lnTo>
                      <a:pt x="381" y="5754"/>
                    </a:lnTo>
                    <a:lnTo>
                      <a:pt x="380" y="5716"/>
                    </a:lnTo>
                    <a:lnTo>
                      <a:pt x="380" y="38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6" name="Freeform 16">
                <a:extLst>
                  <a:ext uri="{FF2B5EF4-FFF2-40B4-BE49-F238E27FC236}">
                    <a16:creationId xmlns:a16="http://schemas.microsoft.com/office/drawing/2014/main" xmlns="" id="{C1C49510-8DA9-4232-8C34-92B765B262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6" y="3090"/>
                <a:ext cx="204" cy="22"/>
              </a:xfrm>
              <a:custGeom>
                <a:avLst/>
                <a:gdLst>
                  <a:gd name="T0" fmla="*/ 190 w 3475"/>
                  <a:gd name="T1" fmla="*/ 379 h 379"/>
                  <a:gd name="T2" fmla="*/ 3286 w 3475"/>
                  <a:gd name="T3" fmla="*/ 379 h 379"/>
                  <a:gd name="T4" fmla="*/ 3305 w 3475"/>
                  <a:gd name="T5" fmla="*/ 378 h 379"/>
                  <a:gd name="T6" fmla="*/ 3343 w 3475"/>
                  <a:gd name="T7" fmla="*/ 371 h 379"/>
                  <a:gd name="T8" fmla="*/ 3376 w 3475"/>
                  <a:gd name="T9" fmla="*/ 356 h 379"/>
                  <a:gd name="T10" fmla="*/ 3406 w 3475"/>
                  <a:gd name="T11" fmla="*/ 336 h 379"/>
                  <a:gd name="T12" fmla="*/ 3433 w 3475"/>
                  <a:gd name="T13" fmla="*/ 311 h 379"/>
                  <a:gd name="T14" fmla="*/ 3453 w 3475"/>
                  <a:gd name="T15" fmla="*/ 280 h 379"/>
                  <a:gd name="T16" fmla="*/ 3467 w 3475"/>
                  <a:gd name="T17" fmla="*/ 246 h 379"/>
                  <a:gd name="T18" fmla="*/ 3475 w 3475"/>
                  <a:gd name="T19" fmla="*/ 209 h 379"/>
                  <a:gd name="T20" fmla="*/ 3475 w 3475"/>
                  <a:gd name="T21" fmla="*/ 189 h 379"/>
                  <a:gd name="T22" fmla="*/ 3475 w 3475"/>
                  <a:gd name="T23" fmla="*/ 170 h 379"/>
                  <a:gd name="T24" fmla="*/ 3467 w 3475"/>
                  <a:gd name="T25" fmla="*/ 133 h 379"/>
                  <a:gd name="T26" fmla="*/ 3453 w 3475"/>
                  <a:gd name="T27" fmla="*/ 99 h 379"/>
                  <a:gd name="T28" fmla="*/ 3433 w 3475"/>
                  <a:gd name="T29" fmla="*/ 69 h 379"/>
                  <a:gd name="T30" fmla="*/ 3406 w 3475"/>
                  <a:gd name="T31" fmla="*/ 43 h 379"/>
                  <a:gd name="T32" fmla="*/ 3376 w 3475"/>
                  <a:gd name="T33" fmla="*/ 22 h 379"/>
                  <a:gd name="T34" fmla="*/ 3343 w 3475"/>
                  <a:gd name="T35" fmla="*/ 8 h 379"/>
                  <a:gd name="T36" fmla="*/ 3305 w 3475"/>
                  <a:gd name="T37" fmla="*/ 1 h 379"/>
                  <a:gd name="T38" fmla="*/ 3286 w 3475"/>
                  <a:gd name="T39" fmla="*/ 0 h 379"/>
                  <a:gd name="T40" fmla="*/ 190 w 3475"/>
                  <a:gd name="T41" fmla="*/ 0 h 379"/>
                  <a:gd name="T42" fmla="*/ 170 w 3475"/>
                  <a:gd name="T43" fmla="*/ 1 h 379"/>
                  <a:gd name="T44" fmla="*/ 133 w 3475"/>
                  <a:gd name="T45" fmla="*/ 8 h 379"/>
                  <a:gd name="T46" fmla="*/ 99 w 3475"/>
                  <a:gd name="T47" fmla="*/ 22 h 379"/>
                  <a:gd name="T48" fmla="*/ 69 w 3475"/>
                  <a:gd name="T49" fmla="*/ 43 h 379"/>
                  <a:gd name="T50" fmla="*/ 43 w 3475"/>
                  <a:gd name="T51" fmla="*/ 69 h 379"/>
                  <a:gd name="T52" fmla="*/ 23 w 3475"/>
                  <a:gd name="T53" fmla="*/ 99 h 379"/>
                  <a:gd name="T54" fmla="*/ 8 w 3475"/>
                  <a:gd name="T55" fmla="*/ 133 h 379"/>
                  <a:gd name="T56" fmla="*/ 0 w 3475"/>
                  <a:gd name="T57" fmla="*/ 170 h 379"/>
                  <a:gd name="T58" fmla="*/ 0 w 3475"/>
                  <a:gd name="T59" fmla="*/ 189 h 379"/>
                  <a:gd name="T60" fmla="*/ 0 w 3475"/>
                  <a:gd name="T61" fmla="*/ 209 h 379"/>
                  <a:gd name="T62" fmla="*/ 8 w 3475"/>
                  <a:gd name="T63" fmla="*/ 246 h 379"/>
                  <a:gd name="T64" fmla="*/ 23 w 3475"/>
                  <a:gd name="T65" fmla="*/ 280 h 379"/>
                  <a:gd name="T66" fmla="*/ 43 w 3475"/>
                  <a:gd name="T67" fmla="*/ 311 h 379"/>
                  <a:gd name="T68" fmla="*/ 69 w 3475"/>
                  <a:gd name="T69" fmla="*/ 336 h 379"/>
                  <a:gd name="T70" fmla="*/ 99 w 3475"/>
                  <a:gd name="T71" fmla="*/ 356 h 379"/>
                  <a:gd name="T72" fmla="*/ 133 w 3475"/>
                  <a:gd name="T73" fmla="*/ 371 h 379"/>
                  <a:gd name="T74" fmla="*/ 170 w 3475"/>
                  <a:gd name="T75" fmla="*/ 378 h 379"/>
                  <a:gd name="T76" fmla="*/ 190 w 3475"/>
                  <a:gd name="T77" fmla="*/ 379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75" h="379">
                    <a:moveTo>
                      <a:pt x="190" y="379"/>
                    </a:moveTo>
                    <a:lnTo>
                      <a:pt x="3286" y="379"/>
                    </a:lnTo>
                    <a:lnTo>
                      <a:pt x="3305" y="378"/>
                    </a:lnTo>
                    <a:lnTo>
                      <a:pt x="3343" y="371"/>
                    </a:lnTo>
                    <a:lnTo>
                      <a:pt x="3376" y="356"/>
                    </a:lnTo>
                    <a:lnTo>
                      <a:pt x="3406" y="336"/>
                    </a:lnTo>
                    <a:lnTo>
                      <a:pt x="3433" y="311"/>
                    </a:lnTo>
                    <a:lnTo>
                      <a:pt x="3453" y="280"/>
                    </a:lnTo>
                    <a:lnTo>
                      <a:pt x="3467" y="246"/>
                    </a:lnTo>
                    <a:lnTo>
                      <a:pt x="3475" y="209"/>
                    </a:lnTo>
                    <a:lnTo>
                      <a:pt x="3475" y="189"/>
                    </a:lnTo>
                    <a:lnTo>
                      <a:pt x="3475" y="170"/>
                    </a:lnTo>
                    <a:lnTo>
                      <a:pt x="3467" y="133"/>
                    </a:lnTo>
                    <a:lnTo>
                      <a:pt x="3453" y="99"/>
                    </a:lnTo>
                    <a:lnTo>
                      <a:pt x="3433" y="69"/>
                    </a:lnTo>
                    <a:lnTo>
                      <a:pt x="3406" y="43"/>
                    </a:lnTo>
                    <a:lnTo>
                      <a:pt x="3376" y="22"/>
                    </a:lnTo>
                    <a:lnTo>
                      <a:pt x="3343" y="8"/>
                    </a:lnTo>
                    <a:lnTo>
                      <a:pt x="3305" y="1"/>
                    </a:lnTo>
                    <a:lnTo>
                      <a:pt x="3286" y="0"/>
                    </a:lnTo>
                    <a:lnTo>
                      <a:pt x="190" y="0"/>
                    </a:lnTo>
                    <a:lnTo>
                      <a:pt x="170" y="1"/>
                    </a:lnTo>
                    <a:lnTo>
                      <a:pt x="133" y="8"/>
                    </a:lnTo>
                    <a:lnTo>
                      <a:pt x="99" y="22"/>
                    </a:lnTo>
                    <a:lnTo>
                      <a:pt x="69" y="43"/>
                    </a:lnTo>
                    <a:lnTo>
                      <a:pt x="43" y="69"/>
                    </a:lnTo>
                    <a:lnTo>
                      <a:pt x="23" y="99"/>
                    </a:lnTo>
                    <a:lnTo>
                      <a:pt x="8" y="133"/>
                    </a:lnTo>
                    <a:lnTo>
                      <a:pt x="0" y="170"/>
                    </a:lnTo>
                    <a:lnTo>
                      <a:pt x="0" y="189"/>
                    </a:lnTo>
                    <a:lnTo>
                      <a:pt x="0" y="209"/>
                    </a:lnTo>
                    <a:lnTo>
                      <a:pt x="8" y="246"/>
                    </a:lnTo>
                    <a:lnTo>
                      <a:pt x="23" y="280"/>
                    </a:lnTo>
                    <a:lnTo>
                      <a:pt x="43" y="311"/>
                    </a:lnTo>
                    <a:lnTo>
                      <a:pt x="69" y="336"/>
                    </a:lnTo>
                    <a:lnTo>
                      <a:pt x="99" y="356"/>
                    </a:lnTo>
                    <a:lnTo>
                      <a:pt x="133" y="371"/>
                    </a:lnTo>
                    <a:lnTo>
                      <a:pt x="170" y="378"/>
                    </a:lnTo>
                    <a:lnTo>
                      <a:pt x="190" y="379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7" name="Freeform 17">
                <a:extLst>
                  <a:ext uri="{FF2B5EF4-FFF2-40B4-BE49-F238E27FC236}">
                    <a16:creationId xmlns:a16="http://schemas.microsoft.com/office/drawing/2014/main" xmlns="" id="{A4C96EAF-26DC-46EA-962B-3B22B10084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6" y="3142"/>
                <a:ext cx="204" cy="22"/>
              </a:xfrm>
              <a:custGeom>
                <a:avLst/>
                <a:gdLst>
                  <a:gd name="T0" fmla="*/ 190 w 3475"/>
                  <a:gd name="T1" fmla="*/ 378 h 378"/>
                  <a:gd name="T2" fmla="*/ 3286 w 3475"/>
                  <a:gd name="T3" fmla="*/ 378 h 378"/>
                  <a:gd name="T4" fmla="*/ 3305 w 3475"/>
                  <a:gd name="T5" fmla="*/ 378 h 378"/>
                  <a:gd name="T6" fmla="*/ 3343 w 3475"/>
                  <a:gd name="T7" fmla="*/ 370 h 378"/>
                  <a:gd name="T8" fmla="*/ 3376 w 3475"/>
                  <a:gd name="T9" fmla="*/ 356 h 378"/>
                  <a:gd name="T10" fmla="*/ 3406 w 3475"/>
                  <a:gd name="T11" fmla="*/ 336 h 378"/>
                  <a:gd name="T12" fmla="*/ 3433 w 3475"/>
                  <a:gd name="T13" fmla="*/ 309 h 378"/>
                  <a:gd name="T14" fmla="*/ 3453 w 3475"/>
                  <a:gd name="T15" fmla="*/ 279 h 378"/>
                  <a:gd name="T16" fmla="*/ 3467 w 3475"/>
                  <a:gd name="T17" fmla="*/ 245 h 378"/>
                  <a:gd name="T18" fmla="*/ 3475 w 3475"/>
                  <a:gd name="T19" fmla="*/ 208 h 378"/>
                  <a:gd name="T20" fmla="*/ 3475 w 3475"/>
                  <a:gd name="T21" fmla="*/ 189 h 378"/>
                  <a:gd name="T22" fmla="*/ 3475 w 3475"/>
                  <a:gd name="T23" fmla="*/ 170 h 378"/>
                  <a:gd name="T24" fmla="*/ 3467 w 3475"/>
                  <a:gd name="T25" fmla="*/ 132 h 378"/>
                  <a:gd name="T26" fmla="*/ 3453 w 3475"/>
                  <a:gd name="T27" fmla="*/ 98 h 378"/>
                  <a:gd name="T28" fmla="*/ 3433 w 3475"/>
                  <a:gd name="T29" fmla="*/ 68 h 378"/>
                  <a:gd name="T30" fmla="*/ 3406 w 3475"/>
                  <a:gd name="T31" fmla="*/ 42 h 378"/>
                  <a:gd name="T32" fmla="*/ 3376 w 3475"/>
                  <a:gd name="T33" fmla="*/ 22 h 378"/>
                  <a:gd name="T34" fmla="*/ 3343 w 3475"/>
                  <a:gd name="T35" fmla="*/ 8 h 378"/>
                  <a:gd name="T36" fmla="*/ 3305 w 3475"/>
                  <a:gd name="T37" fmla="*/ 0 h 378"/>
                  <a:gd name="T38" fmla="*/ 3286 w 3475"/>
                  <a:gd name="T39" fmla="*/ 0 h 378"/>
                  <a:gd name="T40" fmla="*/ 190 w 3475"/>
                  <a:gd name="T41" fmla="*/ 0 h 378"/>
                  <a:gd name="T42" fmla="*/ 170 w 3475"/>
                  <a:gd name="T43" fmla="*/ 0 h 378"/>
                  <a:gd name="T44" fmla="*/ 133 w 3475"/>
                  <a:gd name="T45" fmla="*/ 8 h 378"/>
                  <a:gd name="T46" fmla="*/ 99 w 3475"/>
                  <a:gd name="T47" fmla="*/ 22 h 378"/>
                  <a:gd name="T48" fmla="*/ 69 w 3475"/>
                  <a:gd name="T49" fmla="*/ 42 h 378"/>
                  <a:gd name="T50" fmla="*/ 43 w 3475"/>
                  <a:gd name="T51" fmla="*/ 68 h 378"/>
                  <a:gd name="T52" fmla="*/ 23 w 3475"/>
                  <a:gd name="T53" fmla="*/ 98 h 378"/>
                  <a:gd name="T54" fmla="*/ 8 w 3475"/>
                  <a:gd name="T55" fmla="*/ 132 h 378"/>
                  <a:gd name="T56" fmla="*/ 0 w 3475"/>
                  <a:gd name="T57" fmla="*/ 170 h 378"/>
                  <a:gd name="T58" fmla="*/ 0 w 3475"/>
                  <a:gd name="T59" fmla="*/ 189 h 378"/>
                  <a:gd name="T60" fmla="*/ 0 w 3475"/>
                  <a:gd name="T61" fmla="*/ 208 h 378"/>
                  <a:gd name="T62" fmla="*/ 8 w 3475"/>
                  <a:gd name="T63" fmla="*/ 245 h 378"/>
                  <a:gd name="T64" fmla="*/ 23 w 3475"/>
                  <a:gd name="T65" fmla="*/ 279 h 378"/>
                  <a:gd name="T66" fmla="*/ 43 w 3475"/>
                  <a:gd name="T67" fmla="*/ 309 h 378"/>
                  <a:gd name="T68" fmla="*/ 69 w 3475"/>
                  <a:gd name="T69" fmla="*/ 336 h 378"/>
                  <a:gd name="T70" fmla="*/ 99 w 3475"/>
                  <a:gd name="T71" fmla="*/ 356 h 378"/>
                  <a:gd name="T72" fmla="*/ 133 w 3475"/>
                  <a:gd name="T73" fmla="*/ 370 h 378"/>
                  <a:gd name="T74" fmla="*/ 170 w 3475"/>
                  <a:gd name="T75" fmla="*/ 378 h 378"/>
                  <a:gd name="T76" fmla="*/ 190 w 3475"/>
                  <a:gd name="T77" fmla="*/ 378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75" h="378">
                    <a:moveTo>
                      <a:pt x="190" y="378"/>
                    </a:moveTo>
                    <a:lnTo>
                      <a:pt x="3286" y="378"/>
                    </a:lnTo>
                    <a:lnTo>
                      <a:pt x="3305" y="378"/>
                    </a:lnTo>
                    <a:lnTo>
                      <a:pt x="3343" y="370"/>
                    </a:lnTo>
                    <a:lnTo>
                      <a:pt x="3376" y="356"/>
                    </a:lnTo>
                    <a:lnTo>
                      <a:pt x="3406" y="336"/>
                    </a:lnTo>
                    <a:lnTo>
                      <a:pt x="3433" y="309"/>
                    </a:lnTo>
                    <a:lnTo>
                      <a:pt x="3453" y="279"/>
                    </a:lnTo>
                    <a:lnTo>
                      <a:pt x="3467" y="245"/>
                    </a:lnTo>
                    <a:lnTo>
                      <a:pt x="3475" y="208"/>
                    </a:lnTo>
                    <a:lnTo>
                      <a:pt x="3475" y="189"/>
                    </a:lnTo>
                    <a:lnTo>
                      <a:pt x="3475" y="170"/>
                    </a:lnTo>
                    <a:lnTo>
                      <a:pt x="3467" y="132"/>
                    </a:lnTo>
                    <a:lnTo>
                      <a:pt x="3453" y="98"/>
                    </a:lnTo>
                    <a:lnTo>
                      <a:pt x="3433" y="68"/>
                    </a:lnTo>
                    <a:lnTo>
                      <a:pt x="3406" y="42"/>
                    </a:lnTo>
                    <a:lnTo>
                      <a:pt x="3376" y="22"/>
                    </a:lnTo>
                    <a:lnTo>
                      <a:pt x="3343" y="8"/>
                    </a:lnTo>
                    <a:lnTo>
                      <a:pt x="3305" y="0"/>
                    </a:lnTo>
                    <a:lnTo>
                      <a:pt x="3286" y="0"/>
                    </a:lnTo>
                    <a:lnTo>
                      <a:pt x="190" y="0"/>
                    </a:lnTo>
                    <a:lnTo>
                      <a:pt x="170" y="0"/>
                    </a:lnTo>
                    <a:lnTo>
                      <a:pt x="133" y="8"/>
                    </a:lnTo>
                    <a:lnTo>
                      <a:pt x="99" y="22"/>
                    </a:lnTo>
                    <a:lnTo>
                      <a:pt x="69" y="42"/>
                    </a:lnTo>
                    <a:lnTo>
                      <a:pt x="43" y="68"/>
                    </a:lnTo>
                    <a:lnTo>
                      <a:pt x="23" y="98"/>
                    </a:lnTo>
                    <a:lnTo>
                      <a:pt x="8" y="132"/>
                    </a:lnTo>
                    <a:lnTo>
                      <a:pt x="0" y="170"/>
                    </a:lnTo>
                    <a:lnTo>
                      <a:pt x="0" y="189"/>
                    </a:lnTo>
                    <a:lnTo>
                      <a:pt x="0" y="208"/>
                    </a:lnTo>
                    <a:lnTo>
                      <a:pt x="8" y="245"/>
                    </a:lnTo>
                    <a:lnTo>
                      <a:pt x="23" y="279"/>
                    </a:lnTo>
                    <a:lnTo>
                      <a:pt x="43" y="309"/>
                    </a:lnTo>
                    <a:lnTo>
                      <a:pt x="69" y="336"/>
                    </a:lnTo>
                    <a:lnTo>
                      <a:pt x="99" y="356"/>
                    </a:lnTo>
                    <a:lnTo>
                      <a:pt x="133" y="370"/>
                    </a:lnTo>
                    <a:lnTo>
                      <a:pt x="170" y="378"/>
                    </a:lnTo>
                    <a:lnTo>
                      <a:pt x="190" y="378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8" name="Freeform 18">
                <a:extLst>
                  <a:ext uri="{FF2B5EF4-FFF2-40B4-BE49-F238E27FC236}">
                    <a16:creationId xmlns:a16="http://schemas.microsoft.com/office/drawing/2014/main" xmlns="" id="{3E60BB0C-809B-46D0-9120-B65087710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6" y="3194"/>
                <a:ext cx="204" cy="22"/>
              </a:xfrm>
              <a:custGeom>
                <a:avLst/>
                <a:gdLst>
                  <a:gd name="T0" fmla="*/ 190 w 3475"/>
                  <a:gd name="T1" fmla="*/ 380 h 380"/>
                  <a:gd name="T2" fmla="*/ 3286 w 3475"/>
                  <a:gd name="T3" fmla="*/ 380 h 380"/>
                  <a:gd name="T4" fmla="*/ 3305 w 3475"/>
                  <a:gd name="T5" fmla="*/ 379 h 380"/>
                  <a:gd name="T6" fmla="*/ 3343 w 3475"/>
                  <a:gd name="T7" fmla="*/ 372 h 380"/>
                  <a:gd name="T8" fmla="*/ 3376 w 3475"/>
                  <a:gd name="T9" fmla="*/ 357 h 380"/>
                  <a:gd name="T10" fmla="*/ 3406 w 3475"/>
                  <a:gd name="T11" fmla="*/ 336 h 380"/>
                  <a:gd name="T12" fmla="*/ 3433 w 3475"/>
                  <a:gd name="T13" fmla="*/ 311 h 380"/>
                  <a:gd name="T14" fmla="*/ 3453 w 3475"/>
                  <a:gd name="T15" fmla="*/ 281 h 380"/>
                  <a:gd name="T16" fmla="*/ 3467 w 3475"/>
                  <a:gd name="T17" fmla="*/ 246 h 380"/>
                  <a:gd name="T18" fmla="*/ 3475 w 3475"/>
                  <a:gd name="T19" fmla="*/ 210 h 380"/>
                  <a:gd name="T20" fmla="*/ 3475 w 3475"/>
                  <a:gd name="T21" fmla="*/ 190 h 380"/>
                  <a:gd name="T22" fmla="*/ 3475 w 3475"/>
                  <a:gd name="T23" fmla="*/ 170 h 380"/>
                  <a:gd name="T24" fmla="*/ 3467 w 3475"/>
                  <a:gd name="T25" fmla="*/ 134 h 380"/>
                  <a:gd name="T26" fmla="*/ 3453 w 3475"/>
                  <a:gd name="T27" fmla="*/ 99 h 380"/>
                  <a:gd name="T28" fmla="*/ 3433 w 3475"/>
                  <a:gd name="T29" fmla="*/ 69 h 380"/>
                  <a:gd name="T30" fmla="*/ 3406 w 3475"/>
                  <a:gd name="T31" fmla="*/ 44 h 380"/>
                  <a:gd name="T32" fmla="*/ 3376 w 3475"/>
                  <a:gd name="T33" fmla="*/ 23 h 380"/>
                  <a:gd name="T34" fmla="*/ 3343 w 3475"/>
                  <a:gd name="T35" fmla="*/ 8 h 380"/>
                  <a:gd name="T36" fmla="*/ 3305 w 3475"/>
                  <a:gd name="T37" fmla="*/ 1 h 380"/>
                  <a:gd name="T38" fmla="*/ 3286 w 3475"/>
                  <a:gd name="T39" fmla="*/ 0 h 380"/>
                  <a:gd name="T40" fmla="*/ 190 w 3475"/>
                  <a:gd name="T41" fmla="*/ 0 h 380"/>
                  <a:gd name="T42" fmla="*/ 170 w 3475"/>
                  <a:gd name="T43" fmla="*/ 1 h 380"/>
                  <a:gd name="T44" fmla="*/ 133 w 3475"/>
                  <a:gd name="T45" fmla="*/ 8 h 380"/>
                  <a:gd name="T46" fmla="*/ 99 w 3475"/>
                  <a:gd name="T47" fmla="*/ 23 h 380"/>
                  <a:gd name="T48" fmla="*/ 69 w 3475"/>
                  <a:gd name="T49" fmla="*/ 44 h 380"/>
                  <a:gd name="T50" fmla="*/ 43 w 3475"/>
                  <a:gd name="T51" fmla="*/ 69 h 380"/>
                  <a:gd name="T52" fmla="*/ 23 w 3475"/>
                  <a:gd name="T53" fmla="*/ 99 h 380"/>
                  <a:gd name="T54" fmla="*/ 8 w 3475"/>
                  <a:gd name="T55" fmla="*/ 134 h 380"/>
                  <a:gd name="T56" fmla="*/ 0 w 3475"/>
                  <a:gd name="T57" fmla="*/ 170 h 380"/>
                  <a:gd name="T58" fmla="*/ 0 w 3475"/>
                  <a:gd name="T59" fmla="*/ 190 h 380"/>
                  <a:gd name="T60" fmla="*/ 0 w 3475"/>
                  <a:gd name="T61" fmla="*/ 210 h 380"/>
                  <a:gd name="T62" fmla="*/ 8 w 3475"/>
                  <a:gd name="T63" fmla="*/ 246 h 380"/>
                  <a:gd name="T64" fmla="*/ 23 w 3475"/>
                  <a:gd name="T65" fmla="*/ 281 h 380"/>
                  <a:gd name="T66" fmla="*/ 43 w 3475"/>
                  <a:gd name="T67" fmla="*/ 311 h 380"/>
                  <a:gd name="T68" fmla="*/ 69 w 3475"/>
                  <a:gd name="T69" fmla="*/ 336 h 380"/>
                  <a:gd name="T70" fmla="*/ 99 w 3475"/>
                  <a:gd name="T71" fmla="*/ 357 h 380"/>
                  <a:gd name="T72" fmla="*/ 133 w 3475"/>
                  <a:gd name="T73" fmla="*/ 372 h 380"/>
                  <a:gd name="T74" fmla="*/ 170 w 3475"/>
                  <a:gd name="T75" fmla="*/ 379 h 380"/>
                  <a:gd name="T76" fmla="*/ 190 w 3475"/>
                  <a:gd name="T77" fmla="*/ 380 h 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75" h="380">
                    <a:moveTo>
                      <a:pt x="190" y="380"/>
                    </a:moveTo>
                    <a:lnTo>
                      <a:pt x="3286" y="380"/>
                    </a:lnTo>
                    <a:lnTo>
                      <a:pt x="3305" y="379"/>
                    </a:lnTo>
                    <a:lnTo>
                      <a:pt x="3343" y="372"/>
                    </a:lnTo>
                    <a:lnTo>
                      <a:pt x="3376" y="357"/>
                    </a:lnTo>
                    <a:lnTo>
                      <a:pt x="3406" y="336"/>
                    </a:lnTo>
                    <a:lnTo>
                      <a:pt x="3433" y="311"/>
                    </a:lnTo>
                    <a:lnTo>
                      <a:pt x="3453" y="281"/>
                    </a:lnTo>
                    <a:lnTo>
                      <a:pt x="3467" y="246"/>
                    </a:lnTo>
                    <a:lnTo>
                      <a:pt x="3475" y="210"/>
                    </a:lnTo>
                    <a:lnTo>
                      <a:pt x="3475" y="190"/>
                    </a:lnTo>
                    <a:lnTo>
                      <a:pt x="3475" y="170"/>
                    </a:lnTo>
                    <a:lnTo>
                      <a:pt x="3467" y="134"/>
                    </a:lnTo>
                    <a:lnTo>
                      <a:pt x="3453" y="99"/>
                    </a:lnTo>
                    <a:lnTo>
                      <a:pt x="3433" y="69"/>
                    </a:lnTo>
                    <a:lnTo>
                      <a:pt x="3406" y="44"/>
                    </a:lnTo>
                    <a:lnTo>
                      <a:pt x="3376" y="23"/>
                    </a:lnTo>
                    <a:lnTo>
                      <a:pt x="3343" y="8"/>
                    </a:lnTo>
                    <a:lnTo>
                      <a:pt x="3305" y="1"/>
                    </a:lnTo>
                    <a:lnTo>
                      <a:pt x="3286" y="0"/>
                    </a:lnTo>
                    <a:lnTo>
                      <a:pt x="190" y="0"/>
                    </a:lnTo>
                    <a:lnTo>
                      <a:pt x="170" y="1"/>
                    </a:lnTo>
                    <a:lnTo>
                      <a:pt x="133" y="8"/>
                    </a:lnTo>
                    <a:lnTo>
                      <a:pt x="99" y="23"/>
                    </a:lnTo>
                    <a:lnTo>
                      <a:pt x="69" y="44"/>
                    </a:lnTo>
                    <a:lnTo>
                      <a:pt x="43" y="69"/>
                    </a:lnTo>
                    <a:lnTo>
                      <a:pt x="23" y="99"/>
                    </a:lnTo>
                    <a:lnTo>
                      <a:pt x="8" y="134"/>
                    </a:lnTo>
                    <a:lnTo>
                      <a:pt x="0" y="170"/>
                    </a:lnTo>
                    <a:lnTo>
                      <a:pt x="0" y="190"/>
                    </a:lnTo>
                    <a:lnTo>
                      <a:pt x="0" y="210"/>
                    </a:lnTo>
                    <a:lnTo>
                      <a:pt x="8" y="246"/>
                    </a:lnTo>
                    <a:lnTo>
                      <a:pt x="23" y="281"/>
                    </a:lnTo>
                    <a:lnTo>
                      <a:pt x="43" y="311"/>
                    </a:lnTo>
                    <a:lnTo>
                      <a:pt x="69" y="336"/>
                    </a:lnTo>
                    <a:lnTo>
                      <a:pt x="99" y="357"/>
                    </a:lnTo>
                    <a:lnTo>
                      <a:pt x="133" y="372"/>
                    </a:lnTo>
                    <a:lnTo>
                      <a:pt x="170" y="379"/>
                    </a:lnTo>
                    <a:lnTo>
                      <a:pt x="190" y="38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9" name="Freeform 19">
                <a:extLst>
                  <a:ext uri="{FF2B5EF4-FFF2-40B4-BE49-F238E27FC236}">
                    <a16:creationId xmlns:a16="http://schemas.microsoft.com/office/drawing/2014/main" xmlns="" id="{D125FBFB-01B9-4F3E-9C32-FAEC40295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6" y="3246"/>
                <a:ext cx="204" cy="22"/>
              </a:xfrm>
              <a:custGeom>
                <a:avLst/>
                <a:gdLst>
                  <a:gd name="T0" fmla="*/ 190 w 3475"/>
                  <a:gd name="T1" fmla="*/ 379 h 379"/>
                  <a:gd name="T2" fmla="*/ 3286 w 3475"/>
                  <a:gd name="T3" fmla="*/ 379 h 379"/>
                  <a:gd name="T4" fmla="*/ 3305 w 3475"/>
                  <a:gd name="T5" fmla="*/ 378 h 379"/>
                  <a:gd name="T6" fmla="*/ 3343 w 3475"/>
                  <a:gd name="T7" fmla="*/ 370 h 379"/>
                  <a:gd name="T8" fmla="*/ 3376 w 3475"/>
                  <a:gd name="T9" fmla="*/ 356 h 379"/>
                  <a:gd name="T10" fmla="*/ 3406 w 3475"/>
                  <a:gd name="T11" fmla="*/ 336 h 379"/>
                  <a:gd name="T12" fmla="*/ 3433 w 3475"/>
                  <a:gd name="T13" fmla="*/ 311 h 379"/>
                  <a:gd name="T14" fmla="*/ 3453 w 3475"/>
                  <a:gd name="T15" fmla="*/ 280 h 379"/>
                  <a:gd name="T16" fmla="*/ 3467 w 3475"/>
                  <a:gd name="T17" fmla="*/ 246 h 379"/>
                  <a:gd name="T18" fmla="*/ 3475 w 3475"/>
                  <a:gd name="T19" fmla="*/ 208 h 379"/>
                  <a:gd name="T20" fmla="*/ 3475 w 3475"/>
                  <a:gd name="T21" fmla="*/ 189 h 379"/>
                  <a:gd name="T22" fmla="*/ 3475 w 3475"/>
                  <a:gd name="T23" fmla="*/ 170 h 379"/>
                  <a:gd name="T24" fmla="*/ 3467 w 3475"/>
                  <a:gd name="T25" fmla="*/ 132 h 379"/>
                  <a:gd name="T26" fmla="*/ 3453 w 3475"/>
                  <a:gd name="T27" fmla="*/ 99 h 379"/>
                  <a:gd name="T28" fmla="*/ 3433 w 3475"/>
                  <a:gd name="T29" fmla="*/ 69 h 379"/>
                  <a:gd name="T30" fmla="*/ 3406 w 3475"/>
                  <a:gd name="T31" fmla="*/ 42 h 379"/>
                  <a:gd name="T32" fmla="*/ 3376 w 3475"/>
                  <a:gd name="T33" fmla="*/ 22 h 379"/>
                  <a:gd name="T34" fmla="*/ 3343 w 3475"/>
                  <a:gd name="T35" fmla="*/ 8 h 379"/>
                  <a:gd name="T36" fmla="*/ 3305 w 3475"/>
                  <a:gd name="T37" fmla="*/ 0 h 379"/>
                  <a:gd name="T38" fmla="*/ 3286 w 3475"/>
                  <a:gd name="T39" fmla="*/ 0 h 379"/>
                  <a:gd name="T40" fmla="*/ 190 w 3475"/>
                  <a:gd name="T41" fmla="*/ 0 h 379"/>
                  <a:gd name="T42" fmla="*/ 170 w 3475"/>
                  <a:gd name="T43" fmla="*/ 0 h 379"/>
                  <a:gd name="T44" fmla="*/ 133 w 3475"/>
                  <a:gd name="T45" fmla="*/ 8 h 379"/>
                  <a:gd name="T46" fmla="*/ 99 w 3475"/>
                  <a:gd name="T47" fmla="*/ 22 h 379"/>
                  <a:gd name="T48" fmla="*/ 69 w 3475"/>
                  <a:gd name="T49" fmla="*/ 42 h 379"/>
                  <a:gd name="T50" fmla="*/ 43 w 3475"/>
                  <a:gd name="T51" fmla="*/ 69 h 379"/>
                  <a:gd name="T52" fmla="*/ 23 w 3475"/>
                  <a:gd name="T53" fmla="*/ 99 h 379"/>
                  <a:gd name="T54" fmla="*/ 8 w 3475"/>
                  <a:gd name="T55" fmla="*/ 132 h 379"/>
                  <a:gd name="T56" fmla="*/ 0 w 3475"/>
                  <a:gd name="T57" fmla="*/ 170 h 379"/>
                  <a:gd name="T58" fmla="*/ 0 w 3475"/>
                  <a:gd name="T59" fmla="*/ 189 h 379"/>
                  <a:gd name="T60" fmla="*/ 0 w 3475"/>
                  <a:gd name="T61" fmla="*/ 208 h 379"/>
                  <a:gd name="T62" fmla="*/ 8 w 3475"/>
                  <a:gd name="T63" fmla="*/ 246 h 379"/>
                  <a:gd name="T64" fmla="*/ 23 w 3475"/>
                  <a:gd name="T65" fmla="*/ 280 h 379"/>
                  <a:gd name="T66" fmla="*/ 43 w 3475"/>
                  <a:gd name="T67" fmla="*/ 311 h 379"/>
                  <a:gd name="T68" fmla="*/ 69 w 3475"/>
                  <a:gd name="T69" fmla="*/ 336 h 379"/>
                  <a:gd name="T70" fmla="*/ 99 w 3475"/>
                  <a:gd name="T71" fmla="*/ 356 h 379"/>
                  <a:gd name="T72" fmla="*/ 133 w 3475"/>
                  <a:gd name="T73" fmla="*/ 370 h 379"/>
                  <a:gd name="T74" fmla="*/ 170 w 3475"/>
                  <a:gd name="T75" fmla="*/ 378 h 379"/>
                  <a:gd name="T76" fmla="*/ 190 w 3475"/>
                  <a:gd name="T77" fmla="*/ 379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75" h="379">
                    <a:moveTo>
                      <a:pt x="190" y="379"/>
                    </a:moveTo>
                    <a:lnTo>
                      <a:pt x="3286" y="379"/>
                    </a:lnTo>
                    <a:lnTo>
                      <a:pt x="3305" y="378"/>
                    </a:lnTo>
                    <a:lnTo>
                      <a:pt x="3343" y="370"/>
                    </a:lnTo>
                    <a:lnTo>
                      <a:pt x="3376" y="356"/>
                    </a:lnTo>
                    <a:lnTo>
                      <a:pt x="3406" y="336"/>
                    </a:lnTo>
                    <a:lnTo>
                      <a:pt x="3433" y="311"/>
                    </a:lnTo>
                    <a:lnTo>
                      <a:pt x="3453" y="280"/>
                    </a:lnTo>
                    <a:lnTo>
                      <a:pt x="3467" y="246"/>
                    </a:lnTo>
                    <a:lnTo>
                      <a:pt x="3475" y="208"/>
                    </a:lnTo>
                    <a:lnTo>
                      <a:pt x="3475" y="189"/>
                    </a:lnTo>
                    <a:lnTo>
                      <a:pt x="3475" y="170"/>
                    </a:lnTo>
                    <a:lnTo>
                      <a:pt x="3467" y="132"/>
                    </a:lnTo>
                    <a:lnTo>
                      <a:pt x="3453" y="99"/>
                    </a:lnTo>
                    <a:lnTo>
                      <a:pt x="3433" y="69"/>
                    </a:lnTo>
                    <a:lnTo>
                      <a:pt x="3406" y="42"/>
                    </a:lnTo>
                    <a:lnTo>
                      <a:pt x="3376" y="22"/>
                    </a:lnTo>
                    <a:lnTo>
                      <a:pt x="3343" y="8"/>
                    </a:lnTo>
                    <a:lnTo>
                      <a:pt x="3305" y="0"/>
                    </a:lnTo>
                    <a:lnTo>
                      <a:pt x="3286" y="0"/>
                    </a:lnTo>
                    <a:lnTo>
                      <a:pt x="190" y="0"/>
                    </a:lnTo>
                    <a:lnTo>
                      <a:pt x="170" y="0"/>
                    </a:lnTo>
                    <a:lnTo>
                      <a:pt x="133" y="8"/>
                    </a:lnTo>
                    <a:lnTo>
                      <a:pt x="99" y="22"/>
                    </a:lnTo>
                    <a:lnTo>
                      <a:pt x="69" y="42"/>
                    </a:lnTo>
                    <a:lnTo>
                      <a:pt x="43" y="69"/>
                    </a:lnTo>
                    <a:lnTo>
                      <a:pt x="23" y="99"/>
                    </a:lnTo>
                    <a:lnTo>
                      <a:pt x="8" y="132"/>
                    </a:lnTo>
                    <a:lnTo>
                      <a:pt x="0" y="170"/>
                    </a:lnTo>
                    <a:lnTo>
                      <a:pt x="0" y="189"/>
                    </a:lnTo>
                    <a:lnTo>
                      <a:pt x="0" y="208"/>
                    </a:lnTo>
                    <a:lnTo>
                      <a:pt x="8" y="246"/>
                    </a:lnTo>
                    <a:lnTo>
                      <a:pt x="23" y="280"/>
                    </a:lnTo>
                    <a:lnTo>
                      <a:pt x="43" y="311"/>
                    </a:lnTo>
                    <a:lnTo>
                      <a:pt x="69" y="336"/>
                    </a:lnTo>
                    <a:lnTo>
                      <a:pt x="99" y="356"/>
                    </a:lnTo>
                    <a:lnTo>
                      <a:pt x="133" y="370"/>
                    </a:lnTo>
                    <a:lnTo>
                      <a:pt x="170" y="378"/>
                    </a:lnTo>
                    <a:lnTo>
                      <a:pt x="190" y="379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8AB6E387-AD09-4305-A5D8-8952E84CF5E5}"/>
              </a:ext>
            </a:extLst>
          </p:cNvPr>
          <p:cNvGrpSpPr/>
          <p:nvPr/>
        </p:nvGrpSpPr>
        <p:grpSpPr>
          <a:xfrm>
            <a:off x="6316773" y="2313808"/>
            <a:ext cx="1430267" cy="1430266"/>
            <a:chOff x="5301031" y="1962133"/>
            <a:chExt cx="1430267" cy="1430266"/>
          </a:xfrm>
        </p:grpSpPr>
        <p:grpSp>
          <p:nvGrpSpPr>
            <p:cNvPr id="17" name="그룹 16"/>
            <p:cNvGrpSpPr/>
            <p:nvPr/>
          </p:nvGrpSpPr>
          <p:grpSpPr>
            <a:xfrm>
              <a:off x="5301031" y="1962133"/>
              <a:ext cx="1430267" cy="1430266"/>
              <a:chOff x="5586954" y="4404830"/>
              <a:chExt cx="1390650" cy="1390650"/>
            </a:xfrm>
          </p:grpSpPr>
          <p:sp>
            <p:nvSpPr>
              <p:cNvPr id="64" name="타원 63"/>
              <p:cNvSpPr/>
              <p:nvPr/>
            </p:nvSpPr>
            <p:spPr>
              <a:xfrm>
                <a:off x="5586954" y="4404830"/>
                <a:ext cx="1390650" cy="1390650"/>
              </a:xfrm>
              <a:prstGeom prst="ellipse">
                <a:avLst/>
              </a:prstGeom>
              <a:solidFill>
                <a:srgbClr val="25252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AutoShape 7"/>
              <p:cNvSpPr>
                <a:spLocks noChangeAspect="1" noChangeArrowheads="1" noTextEdit="1"/>
              </p:cNvSpPr>
              <p:nvPr/>
            </p:nvSpPr>
            <p:spPr bwMode="auto">
              <a:xfrm>
                <a:off x="5980831" y="4889017"/>
                <a:ext cx="603250" cy="4413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pic>
          <p:nvPicPr>
            <p:cNvPr id="118" name="그림 117">
              <a:extLst>
                <a:ext uri="{FF2B5EF4-FFF2-40B4-BE49-F238E27FC236}">
                  <a16:creationId xmlns:a16="http://schemas.microsoft.com/office/drawing/2014/main" xmlns="" id="{6F49B35F-D22F-465C-A4DD-F00108E11D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5669819" y="2330921"/>
              <a:ext cx="692690" cy="692690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96EE2E77-4E8A-40C9-90A3-E51C464B3C3A}"/>
              </a:ext>
            </a:extLst>
          </p:cNvPr>
          <p:cNvGrpSpPr/>
          <p:nvPr/>
        </p:nvGrpSpPr>
        <p:grpSpPr>
          <a:xfrm>
            <a:off x="9472491" y="2313808"/>
            <a:ext cx="1430267" cy="1430266"/>
            <a:chOff x="7362252" y="1962133"/>
            <a:chExt cx="1430267" cy="1430266"/>
          </a:xfrm>
        </p:grpSpPr>
        <p:grpSp>
          <p:nvGrpSpPr>
            <p:cNvPr id="67" name="그룹 66"/>
            <p:cNvGrpSpPr/>
            <p:nvPr/>
          </p:nvGrpSpPr>
          <p:grpSpPr>
            <a:xfrm>
              <a:off x="7362252" y="1962133"/>
              <a:ext cx="1430267" cy="1430266"/>
              <a:chOff x="7392445" y="4404830"/>
              <a:chExt cx="1390650" cy="1390650"/>
            </a:xfrm>
          </p:grpSpPr>
          <p:sp>
            <p:nvSpPr>
              <p:cNvPr id="65" name="타원 64"/>
              <p:cNvSpPr/>
              <p:nvPr/>
            </p:nvSpPr>
            <p:spPr>
              <a:xfrm>
                <a:off x="7392445" y="4404830"/>
                <a:ext cx="1390650" cy="1390650"/>
              </a:xfrm>
              <a:prstGeom prst="ellipse">
                <a:avLst/>
              </a:prstGeom>
              <a:solidFill>
                <a:srgbClr val="E63C3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AutoShape 17"/>
              <p:cNvSpPr>
                <a:spLocks noChangeAspect="1" noChangeArrowheads="1" noTextEdit="1"/>
              </p:cNvSpPr>
              <p:nvPr/>
            </p:nvSpPr>
            <p:spPr bwMode="auto">
              <a:xfrm>
                <a:off x="7785819" y="4836630"/>
                <a:ext cx="603250" cy="5270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pic>
          <p:nvPicPr>
            <p:cNvPr id="119" name="그림 118">
              <a:extLst>
                <a:ext uri="{FF2B5EF4-FFF2-40B4-BE49-F238E27FC236}">
                  <a16:creationId xmlns:a16="http://schemas.microsoft.com/office/drawing/2014/main" xmlns="" id="{9CDBF0B8-F4AF-40DA-BF0D-DF3F858BF5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7767168" y="2367049"/>
              <a:ext cx="620435" cy="620435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xmlns="" id="{12F21C2D-E565-44EE-BEA3-1623E9D950C1}"/>
              </a:ext>
            </a:extLst>
          </p:cNvPr>
          <p:cNvGrpSpPr/>
          <p:nvPr/>
        </p:nvGrpSpPr>
        <p:grpSpPr>
          <a:xfrm>
            <a:off x="5454650" y="2253829"/>
            <a:ext cx="3199201" cy="2990858"/>
            <a:chOff x="5454650" y="2196679"/>
            <a:chExt cx="3199201" cy="2990858"/>
          </a:xfrm>
        </p:grpSpPr>
        <p:cxnSp>
          <p:nvCxnSpPr>
            <p:cNvPr id="120" name="직선 연결선 119">
              <a:extLst>
                <a:ext uri="{FF2B5EF4-FFF2-40B4-BE49-F238E27FC236}">
                  <a16:creationId xmlns:a16="http://schemas.microsoft.com/office/drawing/2014/main" xmlns="" id="{41094212-0D4C-4818-8C8B-7065360DFE6A}"/>
                </a:ext>
              </a:extLst>
            </p:cNvPr>
            <p:cNvCxnSpPr>
              <a:cxnSpLocks/>
            </p:cNvCxnSpPr>
            <p:nvPr/>
          </p:nvCxnSpPr>
          <p:spPr>
            <a:xfrm>
              <a:off x="5454650" y="2196679"/>
              <a:ext cx="0" cy="299085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직선 연결선 120">
              <a:extLst>
                <a:ext uri="{FF2B5EF4-FFF2-40B4-BE49-F238E27FC236}">
                  <a16:creationId xmlns:a16="http://schemas.microsoft.com/office/drawing/2014/main" xmlns="" id="{4832B7F0-DFF9-43FE-9A21-142725DA5D0F}"/>
                </a:ext>
              </a:extLst>
            </p:cNvPr>
            <p:cNvCxnSpPr>
              <a:cxnSpLocks/>
            </p:cNvCxnSpPr>
            <p:nvPr/>
          </p:nvCxnSpPr>
          <p:spPr>
            <a:xfrm>
              <a:off x="8653851" y="2196679"/>
              <a:ext cx="0" cy="299085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4" name="그림 43">
            <a:extLst>
              <a:ext uri="{FF2B5EF4-FFF2-40B4-BE49-F238E27FC236}">
                <a16:creationId xmlns:a16="http://schemas.microsoft.com/office/drawing/2014/main" xmlns="" id="{45554A72-54DE-4FC9-B868-4954F6AA99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09AFC192-765E-44C7-A48D-EAE38051ACCC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21619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0" y="3009899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xmlns="" id="{809974B8-8C6B-4D3D-B470-9BE0A632AC8E}"/>
              </a:ext>
            </a:extLst>
          </p:cNvPr>
          <p:cNvSpPr txBox="1"/>
          <p:nvPr/>
        </p:nvSpPr>
        <p:spPr>
          <a:xfrm>
            <a:off x="1035741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조원소개 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454FA9FE-1CE9-4B35-8AF0-80136FEFB164}"/>
              </a:ext>
            </a:extLst>
          </p:cNvPr>
          <p:cNvSpPr txBox="1"/>
          <p:nvPr/>
        </p:nvSpPr>
        <p:spPr>
          <a:xfrm>
            <a:off x="3108070" y="-419737"/>
            <a:ext cx="11802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개발환경 및 일정</a:t>
            </a:r>
            <a:endParaRPr lang="x-none" sz="11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xmlns="" id="{90F37A29-C1EB-481D-8300-CF33727929B7}"/>
              </a:ext>
            </a:extLst>
          </p:cNvPr>
          <p:cNvSpPr txBox="1"/>
          <p:nvPr/>
        </p:nvSpPr>
        <p:spPr>
          <a:xfrm>
            <a:off x="4359261" y="-419737"/>
            <a:ext cx="9142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시스템개요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F19BC314-B4AB-4271-A35C-57056F98668D}"/>
              </a:ext>
            </a:extLst>
          </p:cNvPr>
          <p:cNvSpPr txBox="1"/>
          <p:nvPr/>
        </p:nvSpPr>
        <p:spPr>
          <a:xfrm>
            <a:off x="5344412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시연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64035EFF-F03B-4F56-9826-A78942410C50}"/>
              </a:ext>
            </a:extLst>
          </p:cNvPr>
          <p:cNvSpPr txBox="1"/>
          <p:nvPr/>
        </p:nvSpPr>
        <p:spPr>
          <a:xfrm>
            <a:off x="1889733" y="-414052"/>
            <a:ext cx="11474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프로젝트 소개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108D1010-9D58-4830-8A54-7747F9A95026}"/>
              </a:ext>
            </a:extLst>
          </p:cNvPr>
          <p:cNvSpPr txBox="1"/>
          <p:nvPr/>
        </p:nvSpPr>
        <p:spPr>
          <a:xfrm>
            <a:off x="3092457" y="701823"/>
            <a:ext cx="1733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개발</a:t>
            </a:r>
            <a:r>
              <a:rPr lang="ko-KR" altLang="en-US" sz="32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환경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E34FF5EB-50C0-48F8-9F77-BC8675E49E86}"/>
              </a:ext>
            </a:extLst>
          </p:cNvPr>
          <p:cNvSpPr txBox="1"/>
          <p:nvPr/>
        </p:nvSpPr>
        <p:spPr>
          <a:xfrm>
            <a:off x="8128611" y="4261222"/>
            <a:ext cx="1510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-2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Eclipse</a:t>
            </a:r>
            <a:endParaRPr lang="x-none" sz="2800" spc="-20" dirty="0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7C219A92-9626-4448-9FDF-0F8E03DF60EA}"/>
              </a:ext>
            </a:extLst>
          </p:cNvPr>
          <p:cNvSpPr txBox="1"/>
          <p:nvPr/>
        </p:nvSpPr>
        <p:spPr>
          <a:xfrm>
            <a:off x="3989672" y="4261222"/>
            <a:ext cx="37866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KoPubWorld돋움체_Pro Bold" pitchFamily="50" charset="-127"/>
                <a:ea typeface="KoPubWorld돋움체_Pro Bold" pitchFamily="50" charset="-127"/>
                <a:cs typeface="KoPubWorld돋움체_Pro Bold" pitchFamily="50" charset="-127"/>
              </a:rPr>
              <a:t>jdk-11.0.14</a:t>
            </a:r>
            <a:endParaRPr lang="x-none" sz="2800" b="1" spc="-20" dirty="0">
              <a:latin typeface="KoPubWorld돋움체_Pro Bold" pitchFamily="50" charset="-127"/>
              <a:ea typeface="KoPubWorld돋움체_Pro Bold" pitchFamily="50" charset="-127"/>
              <a:cs typeface="KoPubWorld돋움체_Pro Bold" pitchFamily="50" charset="-127"/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xmlns="" id="{BF12A927-0543-4965-AF4C-8FB3EA4DF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59040" y="2605680"/>
            <a:ext cx="2082753" cy="1185135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xmlns="" id="{2AFCF5F5-30B4-4AEA-9283-FFB3AE3023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002803" y="2437435"/>
            <a:ext cx="1342759" cy="13476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2465C88D-2FA0-41A9-A3BF-E51D277D94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AB59B886-3436-4444-BFB2-11214C851AD5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64577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 3"/>
          <p:cNvSpPr/>
          <p:nvPr/>
        </p:nvSpPr>
        <p:spPr>
          <a:xfrm>
            <a:off x="0" y="3009899"/>
            <a:ext cx="1998030" cy="447676"/>
          </a:xfrm>
          <a:custGeom>
            <a:avLst/>
            <a:gdLst>
              <a:gd name="connsiteX0" fmla="*/ 0 w 1998030"/>
              <a:gd name="connsiteY0" fmla="*/ 0 h 447676"/>
              <a:gd name="connsiteX1" fmla="*/ 223838 w 1998030"/>
              <a:gd name="connsiteY1" fmla="*/ 0 h 447676"/>
              <a:gd name="connsiteX2" fmla="*/ 1076325 w 1998030"/>
              <a:gd name="connsiteY2" fmla="*/ 0 h 447676"/>
              <a:gd name="connsiteX3" fmla="*/ 1774192 w 1998030"/>
              <a:gd name="connsiteY3" fmla="*/ 0 h 447676"/>
              <a:gd name="connsiteX4" fmla="*/ 1998030 w 1998030"/>
              <a:gd name="connsiteY4" fmla="*/ 223838 h 447676"/>
              <a:gd name="connsiteX5" fmla="*/ 1998029 w 1998030"/>
              <a:gd name="connsiteY5" fmla="*/ 223838 h 447676"/>
              <a:gd name="connsiteX6" fmla="*/ 1774191 w 1998030"/>
              <a:gd name="connsiteY6" fmla="*/ 447676 h 447676"/>
              <a:gd name="connsiteX7" fmla="*/ 223838 w 1998030"/>
              <a:gd name="connsiteY7" fmla="*/ 447675 h 447676"/>
              <a:gd name="connsiteX8" fmla="*/ 0 w 1998030"/>
              <a:gd name="connsiteY8" fmla="*/ 447675 h 447676"/>
              <a:gd name="connsiteX9" fmla="*/ 0 w 1998030"/>
              <a:gd name="connsiteY9" fmla="*/ 223838 h 447676"/>
              <a:gd name="connsiteX10" fmla="*/ 0 w 1998030"/>
              <a:gd name="connsiteY10" fmla="*/ 223837 h 447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98030" h="447676">
                <a:moveTo>
                  <a:pt x="0" y="0"/>
                </a:moveTo>
                <a:lnTo>
                  <a:pt x="223838" y="0"/>
                </a:lnTo>
                <a:lnTo>
                  <a:pt x="1076325" y="0"/>
                </a:lnTo>
                <a:lnTo>
                  <a:pt x="1774192" y="0"/>
                </a:lnTo>
                <a:cubicBezTo>
                  <a:pt x="1897814" y="0"/>
                  <a:pt x="1998030" y="100216"/>
                  <a:pt x="1998030" y="223838"/>
                </a:cubicBezTo>
                <a:lnTo>
                  <a:pt x="1998029" y="223838"/>
                </a:lnTo>
                <a:cubicBezTo>
                  <a:pt x="1998029" y="347460"/>
                  <a:pt x="1897813" y="447676"/>
                  <a:pt x="1774191" y="447676"/>
                </a:cubicBezTo>
                <a:lnTo>
                  <a:pt x="223838" y="447675"/>
                </a:lnTo>
                <a:lnTo>
                  <a:pt x="0" y="447675"/>
                </a:lnTo>
                <a:lnTo>
                  <a:pt x="0" y="223838"/>
                </a:lnTo>
                <a:lnTo>
                  <a:pt x="0" y="223837"/>
                </a:lnTo>
                <a:close/>
              </a:path>
            </a:pathLst>
          </a:custGeom>
          <a:solidFill>
            <a:srgbClr val="E63C3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AutoShape 7"/>
          <p:cNvSpPr>
            <a:spLocks noChangeAspect="1" noChangeArrowheads="1" noTextEdit="1"/>
          </p:cNvSpPr>
          <p:nvPr/>
        </p:nvSpPr>
        <p:spPr bwMode="auto">
          <a:xfrm>
            <a:off x="430226" y="3028697"/>
            <a:ext cx="176212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xmlns="" id="{809974B8-8C6B-4D3D-B470-9BE0A632AC8E}"/>
              </a:ext>
            </a:extLst>
          </p:cNvPr>
          <p:cNvSpPr txBox="1"/>
          <p:nvPr/>
        </p:nvSpPr>
        <p:spPr>
          <a:xfrm>
            <a:off x="1035741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조원소개 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xmlns="" id="{454FA9FE-1CE9-4B35-8AF0-80136FEFB164}"/>
              </a:ext>
            </a:extLst>
          </p:cNvPr>
          <p:cNvSpPr txBox="1"/>
          <p:nvPr/>
        </p:nvSpPr>
        <p:spPr>
          <a:xfrm>
            <a:off x="3108070" y="-419737"/>
            <a:ext cx="11802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개발환경 및 일정</a:t>
            </a:r>
            <a:endParaRPr lang="x-none" sz="11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xmlns="" id="{90F37A29-C1EB-481D-8300-CF33727929B7}"/>
              </a:ext>
            </a:extLst>
          </p:cNvPr>
          <p:cNvSpPr txBox="1"/>
          <p:nvPr/>
        </p:nvSpPr>
        <p:spPr>
          <a:xfrm>
            <a:off x="4359261" y="-419737"/>
            <a:ext cx="9142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시스템개요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xmlns="" id="{F19BC314-B4AB-4271-A35C-57056F98668D}"/>
              </a:ext>
            </a:extLst>
          </p:cNvPr>
          <p:cNvSpPr txBox="1"/>
          <p:nvPr/>
        </p:nvSpPr>
        <p:spPr>
          <a:xfrm>
            <a:off x="5344412" y="-419737"/>
            <a:ext cx="7830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시연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xmlns="" id="{64035EFF-F03B-4F56-9826-A78942410C50}"/>
              </a:ext>
            </a:extLst>
          </p:cNvPr>
          <p:cNvSpPr txBox="1"/>
          <p:nvPr/>
        </p:nvSpPr>
        <p:spPr>
          <a:xfrm>
            <a:off x="1889733" y="-414052"/>
            <a:ext cx="11474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>
                <a:solidFill>
                  <a:schemeClr val="tx1">
                    <a:lumMod val="50000"/>
                    <a:lumOff val="50000"/>
                  </a:schemeClr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프로젝트 소개</a:t>
            </a:r>
            <a:endParaRPr lang="x-none" sz="1100" dirty="0">
              <a:solidFill>
                <a:schemeClr val="tx1">
                  <a:lumMod val="50000"/>
                  <a:lumOff val="50000"/>
                </a:schemeClr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xmlns="" id="{108D1010-9D58-4830-8A54-7747F9A95026}"/>
              </a:ext>
            </a:extLst>
          </p:cNvPr>
          <p:cNvSpPr txBox="1"/>
          <p:nvPr/>
        </p:nvSpPr>
        <p:spPr>
          <a:xfrm>
            <a:off x="2751023" y="701823"/>
            <a:ext cx="1733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개발</a:t>
            </a:r>
            <a:r>
              <a:rPr lang="ko-KR" altLang="en-US" sz="3200" dirty="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일정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DF6635CC-BB64-4F7B-8C0C-8BD432D9800A}"/>
              </a:ext>
            </a:extLst>
          </p:cNvPr>
          <p:cNvSpPr txBox="1"/>
          <p:nvPr/>
        </p:nvSpPr>
        <p:spPr>
          <a:xfrm>
            <a:off x="619125" y="2008662"/>
            <a:ext cx="121700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조원소개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개발환경 및 일정</a:t>
            </a:r>
            <a:endParaRPr lang="en-US" altLang="ko-KR" sz="1200" dirty="0">
              <a:solidFill>
                <a:schemeClr val="bg1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시스템개요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</a:t>
            </a:r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1200" dirty="0">
              <a:solidFill>
                <a:schemeClr val="bg1">
                  <a:lumMod val="75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200" dirty="0">
                <a:solidFill>
                  <a:schemeClr val="bg1">
                    <a:lumMod val="7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 후기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xmlns="" id="{5BE9AC22-4046-416B-AEAC-547CC2F253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058527740"/>
              </p:ext>
            </p:extLst>
          </p:nvPr>
        </p:nvGraphicFramePr>
        <p:xfrm>
          <a:off x="2850709" y="1343431"/>
          <a:ext cx="8985215" cy="507446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76936">
                  <a:extLst>
                    <a:ext uri="{9D8B030D-6E8A-4147-A177-3AD203B41FA5}">
                      <a16:colId xmlns:a16="http://schemas.microsoft.com/office/drawing/2014/main" xmlns="" val="3936361751"/>
                    </a:ext>
                  </a:extLst>
                </a:gridCol>
                <a:gridCol w="2642641">
                  <a:extLst>
                    <a:ext uri="{9D8B030D-6E8A-4147-A177-3AD203B41FA5}">
                      <a16:colId xmlns:a16="http://schemas.microsoft.com/office/drawing/2014/main" xmlns="" val="756306365"/>
                    </a:ext>
                  </a:extLst>
                </a:gridCol>
                <a:gridCol w="413803">
                  <a:extLst>
                    <a:ext uri="{9D8B030D-6E8A-4147-A177-3AD203B41FA5}">
                      <a16:colId xmlns:a16="http://schemas.microsoft.com/office/drawing/2014/main" xmlns="" val="473063361"/>
                    </a:ext>
                  </a:extLst>
                </a:gridCol>
                <a:gridCol w="413803">
                  <a:extLst>
                    <a:ext uri="{9D8B030D-6E8A-4147-A177-3AD203B41FA5}">
                      <a16:colId xmlns:a16="http://schemas.microsoft.com/office/drawing/2014/main" xmlns="" val="1440619797"/>
                    </a:ext>
                  </a:extLst>
                </a:gridCol>
                <a:gridCol w="413803">
                  <a:extLst>
                    <a:ext uri="{9D8B030D-6E8A-4147-A177-3AD203B41FA5}">
                      <a16:colId xmlns:a16="http://schemas.microsoft.com/office/drawing/2014/main" xmlns="" val="3919799574"/>
                    </a:ext>
                  </a:extLst>
                </a:gridCol>
                <a:gridCol w="413803">
                  <a:extLst>
                    <a:ext uri="{9D8B030D-6E8A-4147-A177-3AD203B41FA5}">
                      <a16:colId xmlns:a16="http://schemas.microsoft.com/office/drawing/2014/main" xmlns="" val="2792228924"/>
                    </a:ext>
                  </a:extLst>
                </a:gridCol>
                <a:gridCol w="413803">
                  <a:extLst>
                    <a:ext uri="{9D8B030D-6E8A-4147-A177-3AD203B41FA5}">
                      <a16:colId xmlns:a16="http://schemas.microsoft.com/office/drawing/2014/main" xmlns="" val="1023727360"/>
                    </a:ext>
                  </a:extLst>
                </a:gridCol>
                <a:gridCol w="413804">
                  <a:extLst>
                    <a:ext uri="{9D8B030D-6E8A-4147-A177-3AD203B41FA5}">
                      <a16:colId xmlns:a16="http://schemas.microsoft.com/office/drawing/2014/main" xmlns="" val="3003442147"/>
                    </a:ext>
                  </a:extLst>
                </a:gridCol>
                <a:gridCol w="413804">
                  <a:extLst>
                    <a:ext uri="{9D8B030D-6E8A-4147-A177-3AD203B41FA5}">
                      <a16:colId xmlns:a16="http://schemas.microsoft.com/office/drawing/2014/main" xmlns="" val="4195736909"/>
                    </a:ext>
                  </a:extLst>
                </a:gridCol>
                <a:gridCol w="413803">
                  <a:extLst>
                    <a:ext uri="{9D8B030D-6E8A-4147-A177-3AD203B41FA5}">
                      <a16:colId xmlns:a16="http://schemas.microsoft.com/office/drawing/2014/main" xmlns="" val="2381313292"/>
                    </a:ext>
                  </a:extLst>
                </a:gridCol>
                <a:gridCol w="413803">
                  <a:extLst>
                    <a:ext uri="{9D8B030D-6E8A-4147-A177-3AD203B41FA5}">
                      <a16:colId xmlns:a16="http://schemas.microsoft.com/office/drawing/2014/main" xmlns="" val="915496545"/>
                    </a:ext>
                  </a:extLst>
                </a:gridCol>
                <a:gridCol w="413803">
                  <a:extLst>
                    <a:ext uri="{9D8B030D-6E8A-4147-A177-3AD203B41FA5}">
                      <a16:colId xmlns:a16="http://schemas.microsoft.com/office/drawing/2014/main" xmlns="" val="1167092621"/>
                    </a:ext>
                  </a:extLst>
                </a:gridCol>
                <a:gridCol w="413803">
                  <a:extLst>
                    <a:ext uri="{9D8B030D-6E8A-4147-A177-3AD203B41FA5}">
                      <a16:colId xmlns:a16="http://schemas.microsoft.com/office/drawing/2014/main" xmlns="" val="3372507260"/>
                    </a:ext>
                  </a:extLst>
                </a:gridCol>
                <a:gridCol w="413803">
                  <a:extLst>
                    <a:ext uri="{9D8B030D-6E8A-4147-A177-3AD203B41FA5}">
                      <a16:colId xmlns:a16="http://schemas.microsoft.com/office/drawing/2014/main" xmlns="" val="2984579217"/>
                    </a:ext>
                  </a:extLst>
                </a:gridCol>
              </a:tblGrid>
              <a:tr h="42385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단계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항목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 gridSpan="1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2022/05</a:t>
                      </a:r>
                      <a:endParaRPr lang="ko-KR" altLang="en-US" sz="14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79707722"/>
                  </a:ext>
                </a:extLst>
              </a:tr>
              <a:tr h="3532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16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17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18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19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20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21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22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23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24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25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26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27</a:t>
                      </a:r>
                      <a:endParaRPr lang="ko-KR" altLang="en-US" sz="1200" dirty="0">
                        <a:ln>
                          <a:noFill/>
                        </a:ln>
                        <a:solidFill>
                          <a:schemeClr val="bg1"/>
                        </a:solidFill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22410470"/>
                  </a:ext>
                </a:extLst>
              </a:tr>
              <a:tr h="4297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n>
                            <a:noFill/>
                          </a:ln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기획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프로젝트 주제 선정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710787641"/>
                  </a:ext>
                </a:extLst>
              </a:tr>
              <a:tr h="4297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사전조사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326881967"/>
                  </a:ext>
                </a:extLst>
              </a:tr>
              <a:tr h="4297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기능 및 역할정의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675856980"/>
                  </a:ext>
                </a:extLst>
              </a:tr>
              <a:tr h="4297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n>
                            <a:noFill/>
                          </a:ln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설계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시스템 프로세스 설계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44872562"/>
                  </a:ext>
                </a:extLst>
              </a:tr>
              <a:tr h="4297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Class </a:t>
                      </a:r>
                      <a:r>
                        <a:rPr lang="ko-KR" altLang="en-US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및 </a:t>
                      </a:r>
                      <a:r>
                        <a:rPr lang="en-US" altLang="ko-KR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Method </a:t>
                      </a:r>
                      <a:r>
                        <a:rPr lang="ko-KR" altLang="en-US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설계</a:t>
                      </a:r>
                      <a:endParaRPr lang="en-US" altLang="ko-KR" sz="140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KoPubWorld돋움체_Pro Medium" pitchFamily="50" charset="-127"/>
                        <a:ea typeface="KoPubWorld돋움체_Pro Medium" pitchFamily="50" charset="-127"/>
                        <a:cs typeface="KoPubWorld돋움체_Pro Medium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288982451"/>
                  </a:ext>
                </a:extLst>
              </a:tr>
              <a:tr h="4297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n>
                            <a:noFill/>
                          </a:ln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사용자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924627400"/>
                  </a:ext>
                </a:extLst>
              </a:tr>
              <a:tr h="4297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관리자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83203721"/>
                  </a:ext>
                </a:extLst>
              </a:tr>
              <a:tr h="4297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세부기능 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266860437"/>
                  </a:ext>
                </a:extLst>
              </a:tr>
              <a:tr h="4297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n>
                            <a:noFill/>
                          </a:ln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통합테스트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779456673"/>
                  </a:ext>
                </a:extLst>
              </a:tr>
              <a:tr h="4297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n>
                            <a:noFill/>
                          </a:ln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KoPubWorld돋움체_Pro Medium" pitchFamily="50" charset="-127"/>
                          <a:ea typeface="KoPubWorld돋움체_Pro Medium" pitchFamily="50" charset="-127"/>
                          <a:cs typeface="KoPubWorld돋움체_Pro Medium" pitchFamily="50" charset="-127"/>
                        </a:rPr>
                        <a:t>최종발표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n>
                          <a:noFill/>
                        </a:ln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7B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21966918"/>
                  </a:ext>
                </a:extLst>
              </a:tr>
            </a:tbl>
          </a:graphicData>
        </a:graphic>
      </p:graphicFrame>
      <p:graphicFrame>
        <p:nvGraphicFramePr>
          <p:cNvPr id="194" name="표 193">
            <a:extLst>
              <a:ext uri="{FF2B5EF4-FFF2-40B4-BE49-F238E27FC236}">
                <a16:creationId xmlns:a16="http://schemas.microsoft.com/office/drawing/2014/main" xmlns="" id="{456AAB50-8D0F-49CE-88B2-ED2D6DA7CB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75047487"/>
              </p:ext>
            </p:extLst>
          </p:nvPr>
        </p:nvGraphicFramePr>
        <p:xfrm>
          <a:off x="15907156" y="2243138"/>
          <a:ext cx="8128000" cy="24288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4577">
                  <a:extLst>
                    <a:ext uri="{9D8B030D-6E8A-4147-A177-3AD203B41FA5}">
                      <a16:colId xmlns:a16="http://schemas.microsoft.com/office/drawing/2014/main" xmlns="" val="5775275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xmlns="" val="136093511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xmlns="" val="3849474746"/>
                    </a:ext>
                  </a:extLst>
                </a:gridCol>
                <a:gridCol w="1571625">
                  <a:extLst>
                    <a:ext uri="{9D8B030D-6E8A-4147-A177-3AD203B41FA5}">
                      <a16:colId xmlns:a16="http://schemas.microsoft.com/office/drawing/2014/main" xmlns="" val="2042384477"/>
                    </a:ext>
                  </a:extLst>
                </a:gridCol>
                <a:gridCol w="1117598">
                  <a:extLst>
                    <a:ext uri="{9D8B030D-6E8A-4147-A177-3AD203B41FA5}">
                      <a16:colId xmlns:a16="http://schemas.microsoft.com/office/drawing/2014/main" xmlns="" val="3117458997"/>
                    </a:ext>
                  </a:extLst>
                </a:gridCol>
              </a:tblGrid>
              <a:tr h="41994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표에 들어갈 키워드  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리우의</a:t>
                      </a:r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무료 </a:t>
                      </a:r>
                      <a:r>
                        <a:rPr lang="ko-KR" altLang="en-US" sz="1200" dirty="0" err="1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피피티</a:t>
                      </a:r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 템플릿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키워드를 적자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_Pro Medium" panose="00000600000000000000" pitchFamily="50" charset="-127"/>
                          <a:ea typeface="KoPubWorld돋움체_Pro Medium" panose="00000600000000000000" pitchFamily="50" charset="-127"/>
                          <a:cs typeface="KoPubWorld돋움체_Pro Medium" panose="00000600000000000000" pitchFamily="50" charset="-127"/>
                        </a:rPr>
                        <a:t>비고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252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65628605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  <a:endParaRPr lang="en-US" altLang="ko-KR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85025795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79426282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1716331"/>
                  </a:ext>
                </a:extLst>
              </a:tr>
              <a:tr h="50223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내용을 입력하세요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리우의</a:t>
                      </a:r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 다락방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KoPubWorld돋움체_Pro Light" panose="00000300000000000000" pitchFamily="50" charset="-127"/>
                          <a:ea typeface="KoPubWorld돋움체_Pro Light" panose="00000300000000000000" pitchFamily="50" charset="-127"/>
                          <a:cs typeface="KoPubWorld돋움체_Pro Light" panose="00000300000000000000" pitchFamily="50" charset="-127"/>
                        </a:rPr>
                        <a:t>키워드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KoPubWorld돋움체_Pro Light" panose="00000300000000000000" pitchFamily="50" charset="-127"/>
                        <a:ea typeface="KoPubWorld돋움체_Pro Light" panose="00000300000000000000" pitchFamily="50" charset="-127"/>
                        <a:cs typeface="KoPubWorld돋움체_Pro Light" panose="000003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3336526"/>
                  </a:ext>
                </a:extLst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xmlns="" id="{2834E297-0401-4667-A4DC-E2AF36689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8943" y="137360"/>
            <a:ext cx="1579248" cy="7805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CFAFB7DD-5C11-4885-BCFF-06277A5E192C}"/>
              </a:ext>
            </a:extLst>
          </p:cNvPr>
          <p:cNvSpPr txBox="1"/>
          <p:nvPr/>
        </p:nvSpPr>
        <p:spPr>
          <a:xfrm>
            <a:off x="425478" y="732458"/>
            <a:ext cx="1628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다  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섯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  플   릭   스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6620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2002</TotalTime>
  <Words>1158</Words>
  <Application>Microsoft Office PowerPoint</Application>
  <PresentationFormat>사용자 지정</PresentationFormat>
  <Paragraphs>564</Paragraphs>
  <Slides>22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1" baseType="lpstr">
      <vt:lpstr>굴림</vt:lpstr>
      <vt:lpstr>Arial</vt:lpstr>
      <vt:lpstr>맑은 고딕</vt:lpstr>
      <vt:lpstr>KoPubWorld돋움체_Pro Medium</vt:lpstr>
      <vt:lpstr>KoPubWorld돋움체_Pro Bold</vt:lpstr>
      <vt:lpstr>KoPubWorld돋움체_Pro Light</vt:lpstr>
      <vt:lpstr>Franklin Gothic Demi</vt:lpstr>
      <vt:lpstr>Pretendard Medium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정지나</dc:creator>
  <cp:lastModifiedBy>jjih1217@gmail.com</cp:lastModifiedBy>
  <cp:revision>238</cp:revision>
  <dcterms:created xsi:type="dcterms:W3CDTF">2021-04-27T01:28:50Z</dcterms:created>
  <dcterms:modified xsi:type="dcterms:W3CDTF">2022-05-26T14:53:48Z</dcterms:modified>
</cp:coreProperties>
</file>

<file path=docProps/thumbnail.jpeg>
</file>